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0.28455284552845528</c:v>
                </c:pt>
                <c:pt idx="1">
                  <c:v>0.71544715447154472</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852964432"/>
        <c:axId val="-1852962800"/>
      </c:barChart>
      <c:valAx>
        <c:axId val="-1852962800"/>
        <c:scaling>
          <c:orientation val="minMax"/>
        </c:scaling>
        <c:delete val="1"/>
        <c:axPos val="t"/>
        <c:numFmt formatCode="0%" sourceLinked="1"/>
        <c:majorTickMark val="out"/>
        <c:minorTickMark val="none"/>
        <c:tickLblPos val="nextTo"/>
        <c:crossAx val="-1852964432"/>
        <c:crosses val="autoZero"/>
        <c:crossBetween val="between"/>
      </c:valAx>
      <c:catAx>
        <c:axId val="-185296443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85296280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852960080"/>
        <c:axId val="-18529595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6.8405681566196037</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2079555232"/>
        <c:axId val="-1852958992"/>
      </c:barChart>
      <c:catAx>
        <c:axId val="-1852960080"/>
        <c:scaling>
          <c:orientation val="minMax"/>
        </c:scaling>
        <c:delete val="1"/>
        <c:axPos val="b"/>
        <c:numFmt formatCode="General" sourceLinked="1"/>
        <c:majorTickMark val="none"/>
        <c:minorTickMark val="none"/>
        <c:tickLblPos val="nextTo"/>
        <c:crossAx val="-1852959536"/>
        <c:crosses val="autoZero"/>
        <c:auto val="1"/>
        <c:lblAlgn val="ctr"/>
        <c:lblOffset val="100"/>
        <c:noMultiLvlLbl val="0"/>
      </c:catAx>
      <c:valAx>
        <c:axId val="-18529595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52960080"/>
        <c:crosses val="autoZero"/>
        <c:crossBetween val="between"/>
      </c:valAx>
      <c:valAx>
        <c:axId val="-18529589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9555232"/>
        <c:crosses val="max"/>
        <c:crossBetween val="between"/>
      </c:valAx>
      <c:catAx>
        <c:axId val="-2079555232"/>
        <c:scaling>
          <c:orientation val="minMax"/>
        </c:scaling>
        <c:delete val="1"/>
        <c:axPos val="b"/>
        <c:numFmt formatCode="General" sourceLinked="1"/>
        <c:majorTickMark val="out"/>
        <c:minorTickMark val="none"/>
        <c:tickLblPos val="nextTo"/>
        <c:crossAx val="-18529589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0.24434480734225605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0.11063151775190505</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1.1549772887248242</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0.11063151775190505</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6.5012707938759462E-2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746272720"/>
        <c:axId val="-174627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6.7937488667982802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746282512"/>
        <c:axId val="-1746283056"/>
      </c:scatterChart>
      <c:catAx>
        <c:axId val="-1746272720"/>
        <c:scaling>
          <c:orientation val="minMax"/>
        </c:scaling>
        <c:delete val="1"/>
        <c:axPos val="l"/>
        <c:numFmt formatCode="General" sourceLinked="1"/>
        <c:majorTickMark val="out"/>
        <c:minorTickMark val="none"/>
        <c:tickLblPos val="nextTo"/>
        <c:crossAx val="-1746277616"/>
        <c:crosses val="autoZero"/>
        <c:auto val="1"/>
        <c:lblAlgn val="ctr"/>
        <c:lblOffset val="100"/>
        <c:noMultiLvlLbl val="0"/>
      </c:catAx>
      <c:valAx>
        <c:axId val="-17462776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6272720"/>
        <c:crosses val="autoZero"/>
        <c:crossBetween val="between"/>
      </c:valAx>
      <c:valAx>
        <c:axId val="-1746283056"/>
        <c:scaling>
          <c:orientation val="minMax"/>
          <c:min val="0"/>
        </c:scaling>
        <c:delete val="1"/>
        <c:axPos val="r"/>
        <c:numFmt formatCode="#;;0" sourceLinked="0"/>
        <c:majorTickMark val="out"/>
        <c:minorTickMark val="none"/>
        <c:tickLblPos val="nextTo"/>
        <c:crossAx val="-1746282512"/>
        <c:crosses val="max"/>
        <c:crossBetween val="midCat"/>
        <c:majorUnit val="1"/>
      </c:valAx>
      <c:valAx>
        <c:axId val="-17462825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62830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0.1083284677509706</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0.11327421566312168</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1.1825666785338012</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0.11327421566312168</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9.4263597152115075E-2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746280880"/>
        <c:axId val="-174627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6.7141947999291203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746284688"/>
        <c:axId val="-1746279792"/>
      </c:scatterChart>
      <c:catAx>
        <c:axId val="-1746280880"/>
        <c:scaling>
          <c:orientation val="minMax"/>
        </c:scaling>
        <c:delete val="1"/>
        <c:axPos val="l"/>
        <c:numFmt formatCode="General" sourceLinked="1"/>
        <c:majorTickMark val="out"/>
        <c:minorTickMark val="none"/>
        <c:tickLblPos val="nextTo"/>
        <c:crossAx val="-1746273264"/>
        <c:crosses val="autoZero"/>
        <c:auto val="1"/>
        <c:lblAlgn val="ctr"/>
        <c:lblOffset val="100"/>
        <c:noMultiLvlLbl val="0"/>
      </c:catAx>
      <c:valAx>
        <c:axId val="-174627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6280880"/>
        <c:crosses val="autoZero"/>
        <c:crossBetween val="between"/>
      </c:valAx>
      <c:valAx>
        <c:axId val="-1746279792"/>
        <c:scaling>
          <c:orientation val="minMax"/>
          <c:min val="0"/>
        </c:scaling>
        <c:delete val="1"/>
        <c:axPos val="r"/>
        <c:numFmt formatCode="#;;0" sourceLinked="0"/>
        <c:majorTickMark val="out"/>
        <c:minorTickMark val="none"/>
        <c:tickLblPos val="nextTo"/>
        <c:crossAx val="-1746284688"/>
        <c:crosses val="max"/>
        <c:crossBetween val="midCat"/>
        <c:majorUnit val="1"/>
      </c:valAx>
      <c:valAx>
        <c:axId val="-17462846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627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0.14165717693148583</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0.35172986577785093</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9.805965686139384E-2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1.0237288515650782</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9.805965686139384E-2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0.27620170799524679</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746272176"/>
        <c:axId val="-174628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7.0137608031314098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746274896"/>
        <c:axId val="-1746277072"/>
      </c:scatterChart>
      <c:catAx>
        <c:axId val="-1746272176"/>
        <c:scaling>
          <c:orientation val="minMax"/>
        </c:scaling>
        <c:delete val="1"/>
        <c:axPos val="l"/>
        <c:numFmt formatCode="General" sourceLinked="1"/>
        <c:majorTickMark val="out"/>
        <c:minorTickMark val="none"/>
        <c:tickLblPos val="nextTo"/>
        <c:crossAx val="-1746284144"/>
        <c:crosses val="autoZero"/>
        <c:auto val="1"/>
        <c:lblAlgn val="ctr"/>
        <c:lblOffset val="100"/>
        <c:noMultiLvlLbl val="0"/>
      </c:catAx>
      <c:valAx>
        <c:axId val="-17462841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6272176"/>
        <c:crosses val="autoZero"/>
        <c:crossBetween val="between"/>
      </c:valAx>
      <c:valAx>
        <c:axId val="-1746277072"/>
        <c:scaling>
          <c:orientation val="minMax"/>
          <c:min val="0"/>
        </c:scaling>
        <c:delete val="1"/>
        <c:axPos val="r"/>
        <c:numFmt formatCode="#;;0" sourceLinked="0"/>
        <c:majorTickMark val="out"/>
        <c:minorTickMark val="none"/>
        <c:tickLblPos val="nextTo"/>
        <c:crossAx val="-1746274896"/>
        <c:crosses val="max"/>
        <c:crossBetween val="midCat"/>
        <c:majorUnit val="1"/>
      </c:valAx>
      <c:valAx>
        <c:axId val="-17462748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62770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746271632"/>
        <c:axId val="-174628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8.2283505088144366</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746276528"/>
        <c:axId val="-1746275440"/>
      </c:barChart>
      <c:catAx>
        <c:axId val="-1746271632"/>
        <c:scaling>
          <c:orientation val="minMax"/>
        </c:scaling>
        <c:delete val="1"/>
        <c:axPos val="b"/>
        <c:numFmt formatCode="General" sourceLinked="1"/>
        <c:majorTickMark val="none"/>
        <c:minorTickMark val="none"/>
        <c:tickLblPos val="nextTo"/>
        <c:crossAx val="-1746280336"/>
        <c:crosses val="autoZero"/>
        <c:auto val="1"/>
        <c:lblAlgn val="ctr"/>
        <c:lblOffset val="100"/>
        <c:noMultiLvlLbl val="0"/>
      </c:catAx>
      <c:valAx>
        <c:axId val="-174628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46271632"/>
        <c:crosses val="autoZero"/>
        <c:crossBetween val="between"/>
      </c:valAx>
      <c:valAx>
        <c:axId val="-17462754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6276528"/>
        <c:crosses val="max"/>
        <c:crossBetween val="between"/>
      </c:valAx>
      <c:catAx>
        <c:axId val="-1746276528"/>
        <c:scaling>
          <c:orientation val="minMax"/>
        </c:scaling>
        <c:delete val="1"/>
        <c:axPos val="b"/>
        <c:numFmt formatCode="General" sourceLinked="1"/>
        <c:majorTickMark val="out"/>
        <c:minorTickMark val="none"/>
        <c:tickLblPos val="nextTo"/>
        <c:crossAx val="-17462754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0.21241468581988521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0.15852572326735448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1.6549859730123693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0.15852572326735448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0.56861540364124608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0.18189462423594094</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46275984"/>
        <c:axId val="-17462836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6.62271605952846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746278160"/>
        <c:axId val="-1746271088"/>
      </c:scatterChart>
      <c:catAx>
        <c:axId val="-1746275984"/>
        <c:scaling>
          <c:orientation val="minMax"/>
        </c:scaling>
        <c:delete val="1"/>
        <c:axPos val="l"/>
        <c:numFmt formatCode="General" sourceLinked="1"/>
        <c:majorTickMark val="out"/>
        <c:minorTickMark val="none"/>
        <c:tickLblPos val="nextTo"/>
        <c:crossAx val="-1746283600"/>
        <c:crosses val="autoZero"/>
        <c:auto val="1"/>
        <c:lblAlgn val="ctr"/>
        <c:lblOffset val="100"/>
        <c:noMultiLvlLbl val="0"/>
      </c:catAx>
      <c:valAx>
        <c:axId val="-17462836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6275984"/>
        <c:crosses val="autoZero"/>
        <c:crossBetween val="between"/>
      </c:valAx>
      <c:valAx>
        <c:axId val="-1746271088"/>
        <c:scaling>
          <c:orientation val="minMax"/>
          <c:min val="0"/>
        </c:scaling>
        <c:delete val="1"/>
        <c:axPos val="r"/>
        <c:numFmt formatCode="#;;0" sourceLinked="0"/>
        <c:majorTickMark val="out"/>
        <c:minorTickMark val="none"/>
        <c:tickLblPos val="nextTo"/>
        <c:crossAx val="-1746278160"/>
        <c:crosses val="max"/>
        <c:crossBetween val="midCat"/>
        <c:majorUnit val="1"/>
      </c:valAx>
      <c:valAx>
        <c:axId val="-17462781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6271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8.1990420832688926E-2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4.2758536835380667E-2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0.44639303471111447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4.2758536835380667E-2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5.2029252635144019E-2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46279248"/>
        <c:axId val="-1746281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9.8156570129332703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746281968"/>
        <c:axId val="-1746278704"/>
      </c:scatterChart>
      <c:catAx>
        <c:axId val="-1746279248"/>
        <c:scaling>
          <c:orientation val="minMax"/>
        </c:scaling>
        <c:delete val="1"/>
        <c:axPos val="l"/>
        <c:numFmt formatCode="General" sourceLinked="1"/>
        <c:majorTickMark val="out"/>
        <c:minorTickMark val="none"/>
        <c:tickLblPos val="nextTo"/>
        <c:crossAx val="-1746281424"/>
        <c:crosses val="autoZero"/>
        <c:auto val="1"/>
        <c:lblAlgn val="ctr"/>
        <c:lblOffset val="100"/>
        <c:noMultiLvlLbl val="0"/>
      </c:catAx>
      <c:valAx>
        <c:axId val="-1746281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6279248"/>
        <c:crosses val="autoZero"/>
        <c:crossBetween val="between"/>
      </c:valAx>
      <c:valAx>
        <c:axId val="-1746278704"/>
        <c:scaling>
          <c:orientation val="minMax"/>
          <c:min val="0"/>
        </c:scaling>
        <c:delete val="1"/>
        <c:axPos val="r"/>
        <c:numFmt formatCode="#;;0" sourceLinked="0"/>
        <c:majorTickMark val="out"/>
        <c:minorTickMark val="none"/>
        <c:tickLblPos val="nextTo"/>
        <c:crossAx val="-1746281968"/>
        <c:crosses val="max"/>
        <c:crossBetween val="midCat"/>
        <c:majorUnit val="1"/>
      </c:valAx>
      <c:valAx>
        <c:axId val="-17462819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62787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0.17586911803769834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6.9630656171817407E-2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0.72693413334349533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6.9630656171819183E-2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0.14146786142408097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46274352"/>
        <c:axId val="-17462738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8.2466784539815805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746270000"/>
        <c:axId val="-1746270544"/>
      </c:scatterChart>
      <c:catAx>
        <c:axId val="-1746274352"/>
        <c:scaling>
          <c:orientation val="minMax"/>
        </c:scaling>
        <c:delete val="1"/>
        <c:axPos val="l"/>
        <c:numFmt formatCode="General" sourceLinked="1"/>
        <c:majorTickMark val="out"/>
        <c:minorTickMark val="none"/>
        <c:tickLblPos val="nextTo"/>
        <c:crossAx val="-1746273808"/>
        <c:crosses val="autoZero"/>
        <c:auto val="1"/>
        <c:lblAlgn val="ctr"/>
        <c:lblOffset val="100"/>
        <c:noMultiLvlLbl val="0"/>
      </c:catAx>
      <c:valAx>
        <c:axId val="-17462738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6274352"/>
        <c:crosses val="autoZero"/>
        <c:crossBetween val="between"/>
      </c:valAx>
      <c:valAx>
        <c:axId val="-1746270544"/>
        <c:scaling>
          <c:orientation val="minMax"/>
          <c:min val="0"/>
        </c:scaling>
        <c:delete val="1"/>
        <c:axPos val="r"/>
        <c:numFmt formatCode="#;;0" sourceLinked="0"/>
        <c:majorTickMark val="out"/>
        <c:minorTickMark val="none"/>
        <c:tickLblPos val="nextTo"/>
        <c:crossAx val="-1746270000"/>
        <c:crosses val="max"/>
        <c:crossBetween val="midCat"/>
        <c:majorUnit val="1"/>
      </c:valAx>
      <c:valAx>
        <c:axId val="-17462700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62705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746269456"/>
        <c:axId val="-174683272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6.5796303278722164</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746822384"/>
        <c:axId val="-1746824016"/>
      </c:barChart>
      <c:catAx>
        <c:axId val="-1746269456"/>
        <c:scaling>
          <c:orientation val="minMax"/>
        </c:scaling>
        <c:delete val="1"/>
        <c:axPos val="b"/>
        <c:numFmt formatCode="General" sourceLinked="1"/>
        <c:majorTickMark val="none"/>
        <c:minorTickMark val="none"/>
        <c:tickLblPos val="nextTo"/>
        <c:crossAx val="-1746832720"/>
        <c:crosses val="autoZero"/>
        <c:auto val="1"/>
        <c:lblAlgn val="ctr"/>
        <c:lblOffset val="100"/>
        <c:noMultiLvlLbl val="0"/>
      </c:catAx>
      <c:valAx>
        <c:axId val="-174683272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46269456"/>
        <c:crosses val="autoZero"/>
        <c:crossBetween val="between"/>
      </c:valAx>
      <c:valAx>
        <c:axId val="-17468240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6822384"/>
        <c:crosses val="max"/>
        <c:crossBetween val="between"/>
      </c:valAx>
      <c:catAx>
        <c:axId val="-1746822384"/>
        <c:scaling>
          <c:orientation val="minMax"/>
        </c:scaling>
        <c:delete val="1"/>
        <c:axPos val="b"/>
        <c:numFmt formatCode="General" sourceLinked="1"/>
        <c:majorTickMark val="out"/>
        <c:minorTickMark val="none"/>
        <c:tickLblPos val="nextTo"/>
        <c:crossAx val="-17468240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0.2164042743472363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0.11076145063973719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1.1563337695682065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0.11076145063973719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0.37275795867763239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46833264"/>
        <c:axId val="-1746827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5.9413265929859502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746826736"/>
        <c:axId val="-1746827824"/>
      </c:scatterChart>
      <c:catAx>
        <c:axId val="-1746833264"/>
        <c:scaling>
          <c:orientation val="minMax"/>
        </c:scaling>
        <c:delete val="1"/>
        <c:axPos val="l"/>
        <c:numFmt formatCode="General" sourceLinked="1"/>
        <c:majorTickMark val="out"/>
        <c:minorTickMark val="none"/>
        <c:tickLblPos val="nextTo"/>
        <c:crossAx val="-1746827280"/>
        <c:crosses val="autoZero"/>
        <c:auto val="1"/>
        <c:lblAlgn val="ctr"/>
        <c:lblOffset val="100"/>
        <c:noMultiLvlLbl val="0"/>
      </c:catAx>
      <c:valAx>
        <c:axId val="-1746827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6833264"/>
        <c:crosses val="autoZero"/>
        <c:crossBetween val="between"/>
      </c:valAx>
      <c:valAx>
        <c:axId val="-1746827824"/>
        <c:scaling>
          <c:orientation val="minMax"/>
          <c:min val="0"/>
        </c:scaling>
        <c:delete val="1"/>
        <c:axPos val="r"/>
        <c:numFmt formatCode="#;;0" sourceLinked="0"/>
        <c:majorTickMark val="out"/>
        <c:minorTickMark val="none"/>
        <c:tickLblPos val="nextTo"/>
        <c:crossAx val="-1746826736"/>
        <c:crosses val="max"/>
        <c:crossBetween val="midCat"/>
        <c:majorUnit val="1"/>
      </c:valAx>
      <c:valAx>
        <c:axId val="-1746826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682782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0.17669172932330826</c:v>
                </c:pt>
                <c:pt idx="1">
                  <c:v>0.15789473684210525</c:v>
                </c:pt>
                <c:pt idx="2">
                  <c:v>0.31954887218045114</c:v>
                </c:pt>
                <c:pt idx="3">
                  <c:v>0.34586466165413532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0.14292321325597879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7.9403932406081346E-2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0.82896574527819133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7.9403932406081346E-2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0.23853153358130808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46829456"/>
        <c:axId val="-1746830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7.2516705692824601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746819120"/>
        <c:axId val="-1746831088"/>
      </c:scatterChart>
      <c:catAx>
        <c:axId val="-1746829456"/>
        <c:scaling>
          <c:orientation val="minMax"/>
        </c:scaling>
        <c:delete val="1"/>
        <c:axPos val="l"/>
        <c:numFmt formatCode="General" sourceLinked="1"/>
        <c:majorTickMark val="out"/>
        <c:minorTickMark val="none"/>
        <c:tickLblPos val="nextTo"/>
        <c:crossAx val="-1746830000"/>
        <c:crosses val="autoZero"/>
        <c:auto val="1"/>
        <c:lblAlgn val="ctr"/>
        <c:lblOffset val="100"/>
        <c:noMultiLvlLbl val="0"/>
      </c:catAx>
      <c:valAx>
        <c:axId val="-1746830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6829456"/>
        <c:crosses val="autoZero"/>
        <c:crossBetween val="between"/>
      </c:valAx>
      <c:valAx>
        <c:axId val="-1746831088"/>
        <c:scaling>
          <c:orientation val="minMax"/>
          <c:min val="0"/>
        </c:scaling>
        <c:delete val="1"/>
        <c:axPos val="r"/>
        <c:numFmt formatCode="#;;0" sourceLinked="0"/>
        <c:majorTickMark val="out"/>
        <c:minorTickMark val="none"/>
        <c:tickLblPos val="nextTo"/>
        <c:crossAx val="-1746819120"/>
        <c:crosses val="max"/>
        <c:crossBetween val="midCat"/>
        <c:majorUnit val="1"/>
      </c:valAx>
      <c:valAx>
        <c:axId val="-17468191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68310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0.15739737036333512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9.2686782631486331E-2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0.96763680983213796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2.8796911862159824E-2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46828912"/>
        <c:axId val="-174683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6.5458938213482396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746830544"/>
        <c:axId val="-1746818576"/>
      </c:scatterChart>
      <c:catAx>
        <c:axId val="-1746828912"/>
        <c:scaling>
          <c:orientation val="minMax"/>
        </c:scaling>
        <c:delete val="1"/>
        <c:axPos val="l"/>
        <c:numFmt formatCode="General" sourceLinked="1"/>
        <c:majorTickMark val="out"/>
        <c:minorTickMark val="none"/>
        <c:tickLblPos val="nextTo"/>
        <c:crossAx val="-1746832176"/>
        <c:crosses val="autoZero"/>
        <c:auto val="1"/>
        <c:lblAlgn val="ctr"/>
        <c:lblOffset val="100"/>
        <c:noMultiLvlLbl val="0"/>
      </c:catAx>
      <c:valAx>
        <c:axId val="-174683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6828912"/>
        <c:crosses val="autoZero"/>
        <c:crossBetween val="between"/>
      </c:valAx>
      <c:valAx>
        <c:axId val="-1746818576"/>
        <c:scaling>
          <c:orientation val="minMax"/>
          <c:min val="0"/>
        </c:scaling>
        <c:delete val="1"/>
        <c:axPos val="r"/>
        <c:numFmt formatCode="#;;0" sourceLinked="0"/>
        <c:majorTickMark val="out"/>
        <c:minorTickMark val="none"/>
        <c:tickLblPos val="nextTo"/>
        <c:crossAx val="-1746830544"/>
        <c:crosses val="max"/>
        <c:crossBetween val="midCat"/>
        <c:majorUnit val="1"/>
      </c:valAx>
      <c:valAx>
        <c:axId val="-17468305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68185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746831632"/>
        <c:axId val="-17468261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7.0550885054386043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746828368"/>
        <c:axId val="-1746821840"/>
      </c:barChart>
      <c:catAx>
        <c:axId val="-1746831632"/>
        <c:scaling>
          <c:orientation val="minMax"/>
        </c:scaling>
        <c:delete val="1"/>
        <c:axPos val="b"/>
        <c:numFmt formatCode="General" sourceLinked="1"/>
        <c:majorTickMark val="none"/>
        <c:minorTickMark val="none"/>
        <c:tickLblPos val="nextTo"/>
        <c:crossAx val="-1746826192"/>
        <c:crosses val="autoZero"/>
        <c:auto val="1"/>
        <c:lblAlgn val="ctr"/>
        <c:lblOffset val="100"/>
        <c:noMultiLvlLbl val="0"/>
      </c:catAx>
      <c:valAx>
        <c:axId val="-17468261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46831632"/>
        <c:crosses val="autoZero"/>
        <c:crossBetween val="between"/>
      </c:valAx>
      <c:valAx>
        <c:axId val="-17468218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6828368"/>
        <c:crosses val="max"/>
        <c:crossBetween val="between"/>
      </c:valAx>
      <c:catAx>
        <c:axId val="-1746828368"/>
        <c:scaling>
          <c:orientation val="minMax"/>
        </c:scaling>
        <c:delete val="1"/>
        <c:axPos val="b"/>
        <c:numFmt formatCode="General" sourceLinked="1"/>
        <c:majorTickMark val="out"/>
        <c:minorTickMark val="none"/>
        <c:tickLblPos val="nextTo"/>
        <c:crossAx val="-17468218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4.4697682553350049E-2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0.14423748203916098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1.5058187695813121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0.14423748203916098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6.1166090796725747E-2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46825648"/>
        <c:axId val="-17468251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6.4413926683560696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746824560"/>
        <c:axId val="-1746821296"/>
      </c:scatterChart>
      <c:catAx>
        <c:axId val="-1746825648"/>
        <c:scaling>
          <c:orientation val="minMax"/>
        </c:scaling>
        <c:delete val="1"/>
        <c:axPos val="l"/>
        <c:numFmt formatCode="General" sourceLinked="1"/>
        <c:majorTickMark val="out"/>
        <c:minorTickMark val="none"/>
        <c:tickLblPos val="nextTo"/>
        <c:crossAx val="-1746825104"/>
        <c:crosses val="autoZero"/>
        <c:auto val="1"/>
        <c:lblAlgn val="ctr"/>
        <c:lblOffset val="100"/>
        <c:noMultiLvlLbl val="0"/>
      </c:catAx>
      <c:valAx>
        <c:axId val="-17468251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6825648"/>
        <c:crosses val="autoZero"/>
        <c:crossBetween val="between"/>
      </c:valAx>
      <c:valAx>
        <c:axId val="-1746821296"/>
        <c:scaling>
          <c:orientation val="minMax"/>
          <c:min val="0"/>
        </c:scaling>
        <c:delete val="1"/>
        <c:axPos val="r"/>
        <c:numFmt formatCode="#;;0" sourceLinked="0"/>
        <c:majorTickMark val="out"/>
        <c:minorTickMark val="none"/>
        <c:tickLblPos val="nextTo"/>
        <c:crossAx val="-1746824560"/>
        <c:crosses val="max"/>
        <c:crossBetween val="midCat"/>
        <c:majorUnit val="1"/>
      </c:valAx>
      <c:valAx>
        <c:axId val="-17468245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68212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0.17983168183744702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0.10174082274331742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1.0621596990852691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0.1017408227433183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9.3905240605048235E-2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46823472"/>
        <c:axId val="-1746822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7.6687843425211399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746819664"/>
        <c:axId val="-1746820752"/>
      </c:scatterChart>
      <c:catAx>
        <c:axId val="-1746823472"/>
        <c:scaling>
          <c:orientation val="minMax"/>
        </c:scaling>
        <c:delete val="1"/>
        <c:axPos val="l"/>
        <c:numFmt formatCode="General" sourceLinked="1"/>
        <c:majorTickMark val="out"/>
        <c:minorTickMark val="none"/>
        <c:tickLblPos val="nextTo"/>
        <c:crossAx val="-1746822928"/>
        <c:crosses val="autoZero"/>
        <c:auto val="1"/>
        <c:lblAlgn val="ctr"/>
        <c:lblOffset val="100"/>
        <c:noMultiLvlLbl val="0"/>
      </c:catAx>
      <c:valAx>
        <c:axId val="-1746822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46823472"/>
        <c:crosses val="autoZero"/>
        <c:crossBetween val="between"/>
      </c:valAx>
      <c:valAx>
        <c:axId val="-1746820752"/>
        <c:scaling>
          <c:orientation val="minMax"/>
          <c:min val="0"/>
        </c:scaling>
        <c:delete val="1"/>
        <c:axPos val="r"/>
        <c:numFmt formatCode="#;;0" sourceLinked="0"/>
        <c:majorTickMark val="out"/>
        <c:minorTickMark val="none"/>
        <c:tickLblPos val="nextTo"/>
        <c:crossAx val="-1746819664"/>
        <c:crosses val="max"/>
        <c:crossBetween val="midCat"/>
        <c:majorUnit val="1"/>
      </c:valAx>
      <c:valAx>
        <c:axId val="-17468196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468207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746818032"/>
        <c:axId val="-17468202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6.7273862592252005</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739233568"/>
        <c:axId val="-1739237376"/>
      </c:barChart>
      <c:catAx>
        <c:axId val="-1746818032"/>
        <c:scaling>
          <c:orientation val="minMax"/>
        </c:scaling>
        <c:delete val="1"/>
        <c:axPos val="b"/>
        <c:numFmt formatCode="General" sourceLinked="1"/>
        <c:majorTickMark val="none"/>
        <c:minorTickMark val="none"/>
        <c:tickLblPos val="nextTo"/>
        <c:crossAx val="-1746820208"/>
        <c:crosses val="autoZero"/>
        <c:auto val="1"/>
        <c:lblAlgn val="ctr"/>
        <c:lblOffset val="100"/>
        <c:noMultiLvlLbl val="0"/>
      </c:catAx>
      <c:valAx>
        <c:axId val="-17468202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46818032"/>
        <c:crosses val="autoZero"/>
        <c:crossBetween val="between"/>
      </c:valAx>
      <c:valAx>
        <c:axId val="-17392373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9233568"/>
        <c:crosses val="max"/>
        <c:crossBetween val="between"/>
      </c:valAx>
      <c:catAx>
        <c:axId val="-1739233568"/>
        <c:scaling>
          <c:orientation val="minMax"/>
        </c:scaling>
        <c:delete val="1"/>
        <c:axPos val="b"/>
        <c:numFmt formatCode="General" sourceLinked="1"/>
        <c:majorTickMark val="out"/>
        <c:minorTickMark val="none"/>
        <c:tickLblPos val="nextTo"/>
        <c:crossAx val="-17392373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0.33553147036267994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0.15250162714401316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1.5920952674617332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0.15250162714401405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0.40954128385294908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39228672"/>
        <c:axId val="-17392433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7.3028471026711399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739242816"/>
        <c:axId val="-1739228128"/>
      </c:scatterChart>
      <c:catAx>
        <c:axId val="-1739228672"/>
        <c:scaling>
          <c:orientation val="minMax"/>
        </c:scaling>
        <c:delete val="1"/>
        <c:axPos val="l"/>
        <c:numFmt formatCode="General" sourceLinked="1"/>
        <c:majorTickMark val="out"/>
        <c:minorTickMark val="none"/>
        <c:tickLblPos val="nextTo"/>
        <c:crossAx val="-1739243360"/>
        <c:crosses val="autoZero"/>
        <c:auto val="1"/>
        <c:lblAlgn val="ctr"/>
        <c:lblOffset val="100"/>
        <c:noMultiLvlLbl val="0"/>
      </c:catAx>
      <c:valAx>
        <c:axId val="-17392433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9228672"/>
        <c:crosses val="autoZero"/>
        <c:crossBetween val="between"/>
      </c:valAx>
      <c:valAx>
        <c:axId val="-1739228128"/>
        <c:scaling>
          <c:orientation val="minMax"/>
          <c:min val="0"/>
        </c:scaling>
        <c:delete val="1"/>
        <c:axPos val="r"/>
        <c:numFmt formatCode="#;;0" sourceLinked="0"/>
        <c:majorTickMark val="out"/>
        <c:minorTickMark val="none"/>
        <c:tickLblPos val="nextTo"/>
        <c:crossAx val="-1739242816"/>
        <c:crosses val="max"/>
        <c:crossBetween val="midCat"/>
        <c:majorUnit val="1"/>
      </c:valAx>
      <c:valAx>
        <c:axId val="-17392428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92281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0.1571754822160818</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0.45224663047123848</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0.12608297934170931</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1.3162883470603823</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0.12608297934170931</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0.1556246275426787</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739237920"/>
        <c:axId val="-17392406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6.1519254157792602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739241728"/>
        <c:axId val="-1739234656"/>
      </c:scatterChart>
      <c:catAx>
        <c:axId val="-1739237920"/>
        <c:scaling>
          <c:orientation val="minMax"/>
        </c:scaling>
        <c:delete val="1"/>
        <c:axPos val="l"/>
        <c:numFmt formatCode="General" sourceLinked="1"/>
        <c:majorTickMark val="out"/>
        <c:minorTickMark val="none"/>
        <c:tickLblPos val="nextTo"/>
        <c:crossAx val="-1739240640"/>
        <c:crosses val="autoZero"/>
        <c:auto val="1"/>
        <c:lblAlgn val="ctr"/>
        <c:lblOffset val="100"/>
        <c:noMultiLvlLbl val="0"/>
      </c:catAx>
      <c:valAx>
        <c:axId val="-17392406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9237920"/>
        <c:crosses val="autoZero"/>
        <c:crossBetween val="between"/>
      </c:valAx>
      <c:valAx>
        <c:axId val="-1739234656"/>
        <c:scaling>
          <c:orientation val="minMax"/>
          <c:min val="0"/>
        </c:scaling>
        <c:delete val="1"/>
        <c:axPos val="r"/>
        <c:numFmt formatCode="#;;0" sourceLinked="0"/>
        <c:majorTickMark val="out"/>
        <c:minorTickMark val="none"/>
        <c:tickLblPos val="nextTo"/>
        <c:crossAx val="-1739241728"/>
        <c:crosses val="max"/>
        <c:crossBetween val="midCat"/>
        <c:majorUnit val="1"/>
      </c:valAx>
      <c:valAx>
        <c:axId val="-17392417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92346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739232480"/>
        <c:axId val="-17392422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6.718383551497916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739234112"/>
        <c:axId val="-1739239008"/>
      </c:barChart>
      <c:catAx>
        <c:axId val="-1739232480"/>
        <c:scaling>
          <c:orientation val="minMax"/>
        </c:scaling>
        <c:delete val="1"/>
        <c:axPos val="b"/>
        <c:numFmt formatCode="General" sourceLinked="1"/>
        <c:majorTickMark val="none"/>
        <c:minorTickMark val="none"/>
        <c:tickLblPos val="nextTo"/>
        <c:crossAx val="-1739242272"/>
        <c:crosses val="autoZero"/>
        <c:auto val="1"/>
        <c:lblAlgn val="ctr"/>
        <c:lblOffset val="100"/>
        <c:noMultiLvlLbl val="0"/>
      </c:catAx>
      <c:valAx>
        <c:axId val="-17392422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39232480"/>
        <c:crosses val="autoZero"/>
        <c:crossBetween val="between"/>
      </c:valAx>
      <c:valAx>
        <c:axId val="-17392390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9234112"/>
        <c:crosses val="max"/>
        <c:crossBetween val="between"/>
      </c:valAx>
      <c:catAx>
        <c:axId val="-1739234112"/>
        <c:scaling>
          <c:orientation val="minMax"/>
        </c:scaling>
        <c:delete val="1"/>
        <c:axPos val="b"/>
        <c:numFmt formatCode="General" sourceLinked="1"/>
        <c:majorTickMark val="out"/>
        <c:minorTickMark val="none"/>
        <c:tickLblPos val="nextTo"/>
        <c:crossAx val="-17392390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0.10076875941354224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7.3360602939321673E-2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0.7658742463615642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7.3360602939322561E-2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2.7847170841019064E-2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39241184"/>
        <c:axId val="-17392400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7.4652847407334297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739236288"/>
        <c:axId val="-1739238464"/>
      </c:scatterChart>
      <c:catAx>
        <c:axId val="-1739241184"/>
        <c:scaling>
          <c:orientation val="minMax"/>
        </c:scaling>
        <c:delete val="1"/>
        <c:axPos val="l"/>
        <c:numFmt formatCode="General" sourceLinked="1"/>
        <c:majorTickMark val="out"/>
        <c:minorTickMark val="none"/>
        <c:tickLblPos val="nextTo"/>
        <c:crossAx val="-1739240096"/>
        <c:crosses val="autoZero"/>
        <c:auto val="1"/>
        <c:lblAlgn val="ctr"/>
        <c:lblOffset val="100"/>
        <c:noMultiLvlLbl val="0"/>
      </c:catAx>
      <c:valAx>
        <c:axId val="-17392400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9241184"/>
        <c:crosses val="autoZero"/>
        <c:crossBetween val="between"/>
      </c:valAx>
      <c:valAx>
        <c:axId val="-1739238464"/>
        <c:scaling>
          <c:orientation val="minMax"/>
          <c:min val="0"/>
        </c:scaling>
        <c:delete val="1"/>
        <c:axPos val="r"/>
        <c:numFmt formatCode="#;;0" sourceLinked="0"/>
        <c:majorTickMark val="out"/>
        <c:minorTickMark val="none"/>
        <c:tickLblPos val="nextTo"/>
        <c:crossAx val="-1739236288"/>
        <c:crosses val="max"/>
        <c:crossBetween val="midCat"/>
        <c:majorUnit val="1"/>
      </c:valAx>
      <c:valAx>
        <c:axId val="-17392362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92384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0.41353383458646609</c:v>
                </c:pt>
                <c:pt idx="1">
                  <c:v>0.5864661654135338</c:v>
                </c:pt>
                <c:pt idx="2">
                  <c:v>0</c:v>
                </c:pt>
                <c:pt idx="3">
                  <c:v>0</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852957360"/>
        <c:axId val="-1852961712"/>
      </c:barChart>
      <c:catAx>
        <c:axId val="-1852957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52961712"/>
        <c:crosses val="autoZero"/>
        <c:auto val="1"/>
        <c:lblAlgn val="ctr"/>
        <c:lblOffset val="100"/>
        <c:noMultiLvlLbl val="0"/>
      </c:catAx>
      <c:valAx>
        <c:axId val="-1852961712"/>
        <c:scaling>
          <c:orientation val="minMax"/>
        </c:scaling>
        <c:delete val="1"/>
        <c:axPos val="t"/>
        <c:numFmt formatCode="0%" sourceLinked="1"/>
        <c:majorTickMark val="none"/>
        <c:minorTickMark val="none"/>
        <c:tickLblPos val="nextTo"/>
        <c:crossAx val="-1852957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6.1681943571412212E-2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1.267792455615103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0.12143771564025041</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0.12150943918168444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39231936"/>
        <c:axId val="-17392368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5.6140678617019502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739235744"/>
        <c:axId val="-1739233024"/>
      </c:scatterChart>
      <c:catAx>
        <c:axId val="-1739231936"/>
        <c:scaling>
          <c:orientation val="minMax"/>
        </c:scaling>
        <c:delete val="1"/>
        <c:axPos val="l"/>
        <c:numFmt formatCode="General" sourceLinked="1"/>
        <c:majorTickMark val="out"/>
        <c:minorTickMark val="none"/>
        <c:tickLblPos val="nextTo"/>
        <c:crossAx val="-1739236832"/>
        <c:crosses val="autoZero"/>
        <c:auto val="1"/>
        <c:lblAlgn val="ctr"/>
        <c:lblOffset val="100"/>
        <c:noMultiLvlLbl val="0"/>
      </c:catAx>
      <c:valAx>
        <c:axId val="-17392368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9231936"/>
        <c:crosses val="autoZero"/>
        <c:crossBetween val="between"/>
      </c:valAx>
      <c:valAx>
        <c:axId val="-1739233024"/>
        <c:scaling>
          <c:orientation val="minMax"/>
          <c:min val="0"/>
        </c:scaling>
        <c:delete val="1"/>
        <c:axPos val="r"/>
        <c:numFmt formatCode="#;;0" sourceLinked="0"/>
        <c:majorTickMark val="out"/>
        <c:minorTickMark val="none"/>
        <c:tickLblPos val="nextTo"/>
        <c:crossAx val="-1739235744"/>
        <c:crosses val="max"/>
        <c:crossBetween val="midCat"/>
        <c:majorUnit val="1"/>
      </c:valAx>
      <c:valAx>
        <c:axId val="-17392357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92330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4.157885846067888E-2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0.13867866202766077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1.4477854803717181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0.13867866202766166</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0.17087824652124084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39231392"/>
        <c:axId val="-17392308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7.0757980520583699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739230304"/>
        <c:axId val="-1739239552"/>
      </c:scatterChart>
      <c:catAx>
        <c:axId val="-1739231392"/>
        <c:scaling>
          <c:orientation val="minMax"/>
        </c:scaling>
        <c:delete val="1"/>
        <c:axPos val="l"/>
        <c:numFmt formatCode="General" sourceLinked="1"/>
        <c:majorTickMark val="out"/>
        <c:minorTickMark val="none"/>
        <c:tickLblPos val="nextTo"/>
        <c:crossAx val="-1739230848"/>
        <c:crosses val="autoZero"/>
        <c:auto val="1"/>
        <c:lblAlgn val="ctr"/>
        <c:lblOffset val="100"/>
        <c:noMultiLvlLbl val="0"/>
      </c:catAx>
      <c:valAx>
        <c:axId val="-17392308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9231392"/>
        <c:crosses val="autoZero"/>
        <c:crossBetween val="between"/>
      </c:valAx>
      <c:valAx>
        <c:axId val="-1739239552"/>
        <c:scaling>
          <c:orientation val="minMax"/>
          <c:min val="0"/>
        </c:scaling>
        <c:delete val="1"/>
        <c:axPos val="r"/>
        <c:numFmt formatCode="#;;0" sourceLinked="0"/>
        <c:majorTickMark val="out"/>
        <c:minorTickMark val="none"/>
        <c:tickLblPos val="nextTo"/>
        <c:crossAx val="-1739230304"/>
        <c:crosses val="max"/>
        <c:crossBetween val="midCat"/>
        <c:majorUnit val="1"/>
      </c:valAx>
      <c:valAx>
        <c:axId val="-17392303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92395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739235200"/>
        <c:axId val="-17392297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7.8091835514531152</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737061888"/>
        <c:axId val="-1739229216"/>
      </c:barChart>
      <c:catAx>
        <c:axId val="-1739235200"/>
        <c:scaling>
          <c:orientation val="minMax"/>
        </c:scaling>
        <c:delete val="1"/>
        <c:axPos val="b"/>
        <c:numFmt formatCode="General" sourceLinked="1"/>
        <c:majorTickMark val="none"/>
        <c:minorTickMark val="none"/>
        <c:tickLblPos val="nextTo"/>
        <c:crossAx val="-1739229760"/>
        <c:crosses val="autoZero"/>
        <c:auto val="1"/>
        <c:lblAlgn val="ctr"/>
        <c:lblOffset val="100"/>
        <c:noMultiLvlLbl val="0"/>
      </c:catAx>
      <c:valAx>
        <c:axId val="-17392297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39235200"/>
        <c:crosses val="autoZero"/>
        <c:crossBetween val="between"/>
      </c:valAx>
      <c:valAx>
        <c:axId val="-17392292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61888"/>
        <c:crosses val="max"/>
        <c:crossBetween val="between"/>
      </c:valAx>
      <c:catAx>
        <c:axId val="-1737061888"/>
        <c:scaling>
          <c:orientation val="minMax"/>
        </c:scaling>
        <c:delete val="1"/>
        <c:axPos val="b"/>
        <c:numFmt formatCode="General" sourceLinked="1"/>
        <c:majorTickMark val="out"/>
        <c:minorTickMark val="none"/>
        <c:tickLblPos val="nextTo"/>
        <c:crossAx val="-17392292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0.12975479930117828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9.98066692894648E-2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1.0419674124973008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9.9806669289465688E-2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0.28615924252599001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37055360"/>
        <c:axId val="-17370613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8.3176915799473399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737065696"/>
        <c:axId val="-1737060800"/>
      </c:scatterChart>
      <c:catAx>
        <c:axId val="-1737055360"/>
        <c:scaling>
          <c:orientation val="minMax"/>
        </c:scaling>
        <c:delete val="1"/>
        <c:axPos val="l"/>
        <c:numFmt formatCode="General" sourceLinked="1"/>
        <c:majorTickMark val="out"/>
        <c:minorTickMark val="none"/>
        <c:tickLblPos val="nextTo"/>
        <c:crossAx val="-1737061344"/>
        <c:crosses val="autoZero"/>
        <c:auto val="1"/>
        <c:lblAlgn val="ctr"/>
        <c:lblOffset val="100"/>
        <c:noMultiLvlLbl val="0"/>
      </c:catAx>
      <c:valAx>
        <c:axId val="-17370613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7055360"/>
        <c:crosses val="autoZero"/>
        <c:crossBetween val="between"/>
      </c:valAx>
      <c:valAx>
        <c:axId val="-1737060800"/>
        <c:scaling>
          <c:orientation val="minMax"/>
          <c:min val="0"/>
        </c:scaling>
        <c:delete val="1"/>
        <c:axPos val="r"/>
        <c:numFmt formatCode="#;;0" sourceLinked="0"/>
        <c:majorTickMark val="out"/>
        <c:minorTickMark val="none"/>
        <c:tickLblPos val="nextTo"/>
        <c:crossAx val="-1737065696"/>
        <c:crosses val="max"/>
        <c:crossBetween val="midCat"/>
        <c:majorUnit val="1"/>
      </c:valAx>
      <c:valAx>
        <c:axId val="-17370656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70608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0.13945349473078217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1.651320140485149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0.15817458509323679</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0.56735590726113383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0.10166937259347897</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37057536"/>
        <c:axId val="-17370597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7.3006755229588904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737067872"/>
        <c:axId val="-1737063520"/>
      </c:scatterChart>
      <c:catAx>
        <c:axId val="-1737057536"/>
        <c:scaling>
          <c:orientation val="minMax"/>
        </c:scaling>
        <c:delete val="1"/>
        <c:axPos val="l"/>
        <c:numFmt formatCode="General" sourceLinked="1"/>
        <c:majorTickMark val="out"/>
        <c:minorTickMark val="none"/>
        <c:tickLblPos val="nextTo"/>
        <c:crossAx val="-1737059712"/>
        <c:crosses val="autoZero"/>
        <c:auto val="1"/>
        <c:lblAlgn val="ctr"/>
        <c:lblOffset val="100"/>
        <c:noMultiLvlLbl val="0"/>
      </c:catAx>
      <c:valAx>
        <c:axId val="-17370597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7057536"/>
        <c:crosses val="autoZero"/>
        <c:crossBetween val="between"/>
      </c:valAx>
      <c:valAx>
        <c:axId val="-1737063520"/>
        <c:scaling>
          <c:orientation val="minMax"/>
          <c:min val="0"/>
        </c:scaling>
        <c:delete val="1"/>
        <c:axPos val="r"/>
        <c:numFmt formatCode="#;;0" sourceLinked="0"/>
        <c:majorTickMark val="out"/>
        <c:minorTickMark val="none"/>
        <c:tickLblPos val="nextTo"/>
        <c:crossAx val="-1737067872"/>
        <c:crosses val="max"/>
        <c:crossBetween val="midCat"/>
        <c:majorUnit val="1"/>
      </c:valAx>
      <c:valAx>
        <c:axId val="-17370678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70635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737059168"/>
        <c:axId val="-17370586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4.4784233671074656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737066240"/>
        <c:axId val="-1737060256"/>
      </c:barChart>
      <c:catAx>
        <c:axId val="-1737059168"/>
        <c:scaling>
          <c:orientation val="minMax"/>
        </c:scaling>
        <c:delete val="1"/>
        <c:axPos val="b"/>
        <c:numFmt formatCode="General" sourceLinked="1"/>
        <c:majorTickMark val="none"/>
        <c:minorTickMark val="none"/>
        <c:tickLblPos val="nextTo"/>
        <c:crossAx val="-1737058624"/>
        <c:crosses val="autoZero"/>
        <c:auto val="1"/>
        <c:lblAlgn val="ctr"/>
        <c:lblOffset val="100"/>
        <c:noMultiLvlLbl val="0"/>
      </c:catAx>
      <c:valAx>
        <c:axId val="-17370586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37059168"/>
        <c:crosses val="autoZero"/>
        <c:crossBetween val="between"/>
      </c:valAx>
      <c:valAx>
        <c:axId val="-17370602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66240"/>
        <c:crosses val="max"/>
        <c:crossBetween val="between"/>
      </c:valAx>
      <c:catAx>
        <c:axId val="-1737066240"/>
        <c:scaling>
          <c:orientation val="minMax"/>
        </c:scaling>
        <c:delete val="1"/>
        <c:axPos val="b"/>
        <c:numFmt formatCode="General" sourceLinked="1"/>
        <c:majorTickMark val="out"/>
        <c:minorTickMark val="none"/>
        <c:tickLblPos val="nextTo"/>
        <c:crossAx val="-17370602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0.2086305982745924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0.15246728851891911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1.5917367771064055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0.15246728851891955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0.1465161385828937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37064608"/>
        <c:axId val="-17370580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4.5460592893026899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737065152"/>
        <c:axId val="-1737066784"/>
      </c:scatterChart>
      <c:catAx>
        <c:axId val="-1737064608"/>
        <c:scaling>
          <c:orientation val="minMax"/>
        </c:scaling>
        <c:delete val="1"/>
        <c:axPos val="l"/>
        <c:numFmt formatCode="General" sourceLinked="1"/>
        <c:majorTickMark val="out"/>
        <c:minorTickMark val="none"/>
        <c:tickLblPos val="nextTo"/>
        <c:crossAx val="-1737058080"/>
        <c:crosses val="autoZero"/>
        <c:auto val="1"/>
        <c:lblAlgn val="ctr"/>
        <c:lblOffset val="100"/>
        <c:noMultiLvlLbl val="0"/>
      </c:catAx>
      <c:valAx>
        <c:axId val="-17370580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7064608"/>
        <c:crosses val="autoZero"/>
        <c:crossBetween val="between"/>
      </c:valAx>
      <c:valAx>
        <c:axId val="-1737066784"/>
        <c:scaling>
          <c:orientation val="minMax"/>
          <c:min val="0"/>
        </c:scaling>
        <c:delete val="1"/>
        <c:axPos val="r"/>
        <c:numFmt formatCode="#;;0" sourceLinked="0"/>
        <c:majorTickMark val="out"/>
        <c:minorTickMark val="none"/>
        <c:tickLblPos val="nextTo"/>
        <c:crossAx val="-1737065152"/>
        <c:crosses val="max"/>
        <c:crossBetween val="midCat"/>
        <c:majorUnit val="1"/>
      </c:valAx>
      <c:valAx>
        <c:axId val="-17370651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70667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3.5153688723859045E-2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0.48153205942031985</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0.13424753797944433</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1.4015251764076204</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0.13424753797944433</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0.14638653768725174</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737056992"/>
        <c:axId val="-17370537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3.4604465411798002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737056448"/>
        <c:axId val="-1737064064"/>
      </c:scatterChart>
      <c:catAx>
        <c:axId val="-1737056992"/>
        <c:scaling>
          <c:orientation val="minMax"/>
        </c:scaling>
        <c:delete val="1"/>
        <c:axPos val="l"/>
        <c:numFmt formatCode="General" sourceLinked="1"/>
        <c:majorTickMark val="out"/>
        <c:minorTickMark val="none"/>
        <c:tickLblPos val="nextTo"/>
        <c:crossAx val="-1737053728"/>
        <c:crosses val="autoZero"/>
        <c:auto val="1"/>
        <c:lblAlgn val="ctr"/>
        <c:lblOffset val="100"/>
        <c:noMultiLvlLbl val="0"/>
      </c:catAx>
      <c:valAx>
        <c:axId val="-17370537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7056992"/>
        <c:crosses val="autoZero"/>
        <c:crossBetween val="between"/>
      </c:valAx>
      <c:valAx>
        <c:axId val="-1737064064"/>
        <c:scaling>
          <c:orientation val="minMax"/>
          <c:min val="0"/>
        </c:scaling>
        <c:delete val="1"/>
        <c:axPos val="r"/>
        <c:numFmt formatCode="#;;0" sourceLinked="0"/>
        <c:majorTickMark val="out"/>
        <c:minorTickMark val="none"/>
        <c:tickLblPos val="nextTo"/>
        <c:crossAx val="-1737056448"/>
        <c:crosses val="max"/>
        <c:crossBetween val="midCat"/>
        <c:majorUnit val="1"/>
      </c:valAx>
      <c:valAx>
        <c:axId val="-17370564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7370640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5.3989254569359879E-2</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0.57814623426019329</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0.16118284758641499</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1.6827259724645591</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0.16118284758641455</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0.48001249049220807</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737055904"/>
        <c:axId val="-17370548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3.29051743103811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737053184"/>
        <c:axId val="-1737054272"/>
      </c:scatterChart>
      <c:catAx>
        <c:axId val="-1737055904"/>
        <c:scaling>
          <c:orientation val="minMax"/>
        </c:scaling>
        <c:delete val="1"/>
        <c:axPos val="l"/>
        <c:numFmt formatCode="General" sourceLinked="1"/>
        <c:majorTickMark val="out"/>
        <c:minorTickMark val="none"/>
        <c:tickLblPos val="nextTo"/>
        <c:crossAx val="-1737054816"/>
        <c:crosses val="autoZero"/>
        <c:auto val="1"/>
        <c:lblAlgn val="ctr"/>
        <c:lblOffset val="100"/>
        <c:noMultiLvlLbl val="0"/>
      </c:catAx>
      <c:valAx>
        <c:axId val="-17370548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7055904"/>
        <c:crosses val="autoZero"/>
        <c:crossBetween val="between"/>
      </c:valAx>
      <c:valAx>
        <c:axId val="-1737054272"/>
        <c:scaling>
          <c:orientation val="minMax"/>
          <c:min val="0"/>
        </c:scaling>
        <c:delete val="1"/>
        <c:axPos val="r"/>
        <c:numFmt formatCode="#;;0" sourceLinked="0"/>
        <c:majorTickMark val="out"/>
        <c:minorTickMark val="none"/>
        <c:tickLblPos val="nextTo"/>
        <c:crossAx val="-1737053184"/>
        <c:crosses val="max"/>
        <c:crossBetween val="midCat"/>
        <c:majorUnit val="1"/>
      </c:valAx>
      <c:valAx>
        <c:axId val="-17370531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7370542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0.39527077543236899</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0.11567941262307002</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1.2076765922374193</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0.11567941262307002</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0.18398130341525132</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737068416"/>
        <c:axId val="-17370673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6.6166702069092604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737062432"/>
        <c:axId val="-1737062976"/>
      </c:scatterChart>
      <c:catAx>
        <c:axId val="-1737068416"/>
        <c:scaling>
          <c:orientation val="minMax"/>
        </c:scaling>
        <c:delete val="1"/>
        <c:axPos val="l"/>
        <c:numFmt formatCode="General" sourceLinked="1"/>
        <c:majorTickMark val="out"/>
        <c:minorTickMark val="none"/>
        <c:tickLblPos val="nextTo"/>
        <c:crossAx val="-1737067328"/>
        <c:crosses val="autoZero"/>
        <c:auto val="1"/>
        <c:lblAlgn val="ctr"/>
        <c:lblOffset val="100"/>
        <c:noMultiLvlLbl val="0"/>
      </c:catAx>
      <c:valAx>
        <c:axId val="-17370673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7068416"/>
        <c:crosses val="autoZero"/>
        <c:crossBetween val="between"/>
      </c:valAx>
      <c:valAx>
        <c:axId val="-1737062976"/>
        <c:scaling>
          <c:orientation val="minMax"/>
          <c:min val="0"/>
        </c:scaling>
        <c:delete val="1"/>
        <c:axPos val="r"/>
        <c:numFmt formatCode="#;;0" sourceLinked="0"/>
        <c:majorTickMark val="out"/>
        <c:minorTickMark val="none"/>
        <c:tickLblPos val="nextTo"/>
        <c:crossAx val="-1737062432"/>
        <c:crosses val="max"/>
        <c:crossBetween val="midCat"/>
        <c:majorUnit val="1"/>
      </c:valAx>
      <c:valAx>
        <c:axId val="-17370624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7370629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0.94736842105263153</c:v>
                </c:pt>
                <c:pt idx="1">
                  <c:v>3.7593984962406013E-3</c:v>
                </c:pt>
                <c:pt idx="2">
                  <c:v>3.7593984962406013E-3</c:v>
                </c:pt>
                <c:pt idx="3">
                  <c:v>7.5187969924812026E-3</c:v>
                </c:pt>
                <c:pt idx="4">
                  <c:v>0</c:v>
                </c:pt>
                <c:pt idx="5">
                  <c:v>3.7593984962406013E-2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852954640"/>
        <c:axId val="-1852951920"/>
      </c:barChart>
      <c:valAx>
        <c:axId val="-185295192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52954640"/>
        <c:crosses val="autoZero"/>
        <c:crossBetween val="between"/>
      </c:valAx>
      <c:catAx>
        <c:axId val="-18529546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5295192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734205856"/>
        <c:axId val="-17342118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1.4082416240600599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734208576"/>
        <c:axId val="-1734203680"/>
      </c:barChart>
      <c:catAx>
        <c:axId val="-1734205856"/>
        <c:scaling>
          <c:orientation val="minMax"/>
        </c:scaling>
        <c:delete val="1"/>
        <c:axPos val="b"/>
        <c:numFmt formatCode="General" sourceLinked="1"/>
        <c:majorTickMark val="none"/>
        <c:minorTickMark val="none"/>
        <c:tickLblPos val="nextTo"/>
        <c:crossAx val="-1734211840"/>
        <c:crosses val="autoZero"/>
        <c:auto val="1"/>
        <c:lblAlgn val="ctr"/>
        <c:lblOffset val="100"/>
        <c:noMultiLvlLbl val="0"/>
      </c:catAx>
      <c:valAx>
        <c:axId val="-17342118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34205856"/>
        <c:crosses val="autoZero"/>
        <c:crossBetween val="between"/>
      </c:valAx>
      <c:valAx>
        <c:axId val="-17342036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4208576"/>
        <c:crosses val="max"/>
        <c:crossBetween val="between"/>
      </c:valAx>
      <c:catAx>
        <c:axId val="-1734208576"/>
        <c:scaling>
          <c:orientation val="minMax"/>
        </c:scaling>
        <c:delete val="1"/>
        <c:axPos val="b"/>
        <c:numFmt formatCode="General" sourceLinked="1"/>
        <c:majorTickMark val="out"/>
        <c:minorTickMark val="none"/>
        <c:tickLblPos val="nextTo"/>
        <c:crossAx val="-17342036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3.2514676516420815E-2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1.4015638452868688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0.13425124194561144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0.41226308393894895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34211296"/>
        <c:axId val="-1734210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1.4082416240600599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734209664"/>
        <c:axId val="-1734201504"/>
      </c:scatterChart>
      <c:catAx>
        <c:axId val="-1734211296"/>
        <c:scaling>
          <c:orientation val="minMax"/>
        </c:scaling>
        <c:delete val="1"/>
        <c:axPos val="l"/>
        <c:numFmt formatCode="General" sourceLinked="1"/>
        <c:majorTickMark val="out"/>
        <c:minorTickMark val="none"/>
        <c:tickLblPos val="nextTo"/>
        <c:crossAx val="-1734210208"/>
        <c:crosses val="autoZero"/>
        <c:auto val="1"/>
        <c:lblAlgn val="ctr"/>
        <c:lblOffset val="100"/>
        <c:noMultiLvlLbl val="0"/>
      </c:catAx>
      <c:valAx>
        <c:axId val="-17342102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4211296"/>
        <c:crosses val="autoZero"/>
        <c:crossBetween val="between"/>
      </c:valAx>
      <c:valAx>
        <c:axId val="-1734201504"/>
        <c:scaling>
          <c:orientation val="minMax"/>
          <c:min val="0"/>
        </c:scaling>
        <c:delete val="1"/>
        <c:axPos val="r"/>
        <c:numFmt formatCode="#;;0" sourceLinked="0"/>
        <c:majorTickMark val="out"/>
        <c:minorTickMark val="none"/>
        <c:tickLblPos val="nextTo"/>
        <c:crossAx val="-1734209664"/>
        <c:crosses val="max"/>
        <c:crossBetween val="midCat"/>
        <c:majorUnit val="1"/>
      </c:valAx>
      <c:valAx>
        <c:axId val="-17342096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42015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734213472"/>
        <c:axId val="-17342064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6.6883358355987603</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734198240"/>
        <c:axId val="-1734205312"/>
      </c:barChart>
      <c:catAx>
        <c:axId val="-1734213472"/>
        <c:scaling>
          <c:orientation val="minMax"/>
        </c:scaling>
        <c:delete val="1"/>
        <c:axPos val="b"/>
        <c:numFmt formatCode="General" sourceLinked="1"/>
        <c:majorTickMark val="none"/>
        <c:minorTickMark val="none"/>
        <c:tickLblPos val="nextTo"/>
        <c:crossAx val="-1734206400"/>
        <c:crosses val="autoZero"/>
        <c:auto val="1"/>
        <c:lblAlgn val="ctr"/>
        <c:lblOffset val="100"/>
        <c:noMultiLvlLbl val="0"/>
      </c:catAx>
      <c:valAx>
        <c:axId val="-17342064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34213472"/>
        <c:crosses val="autoZero"/>
        <c:crossBetween val="between"/>
      </c:valAx>
      <c:valAx>
        <c:axId val="-17342053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4198240"/>
        <c:crosses val="max"/>
        <c:crossBetween val="between"/>
      </c:valAx>
      <c:catAx>
        <c:axId val="-1734198240"/>
        <c:scaling>
          <c:orientation val="minMax"/>
        </c:scaling>
        <c:delete val="1"/>
        <c:axPos val="b"/>
        <c:numFmt formatCode="General" sourceLinked="1"/>
        <c:majorTickMark val="out"/>
        <c:minorTickMark val="none"/>
        <c:tickLblPos val="nextTo"/>
        <c:crossAx val="-173420531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0.38994433064179734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0.11528346873408069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1.2035429944283518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8.201070802810051E-2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34202592"/>
        <c:axId val="-17341998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5.6247221568704902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734210752"/>
        <c:axId val="-1734208032"/>
      </c:scatterChart>
      <c:catAx>
        <c:axId val="-1734202592"/>
        <c:scaling>
          <c:orientation val="minMax"/>
        </c:scaling>
        <c:delete val="1"/>
        <c:axPos val="l"/>
        <c:numFmt formatCode="General" sourceLinked="1"/>
        <c:majorTickMark val="out"/>
        <c:minorTickMark val="none"/>
        <c:tickLblPos val="nextTo"/>
        <c:crossAx val="-1734199872"/>
        <c:crosses val="autoZero"/>
        <c:auto val="1"/>
        <c:lblAlgn val="ctr"/>
        <c:lblOffset val="100"/>
        <c:noMultiLvlLbl val="0"/>
      </c:catAx>
      <c:valAx>
        <c:axId val="-17341998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4202592"/>
        <c:crosses val="autoZero"/>
        <c:crossBetween val="between"/>
      </c:valAx>
      <c:valAx>
        <c:axId val="-1734208032"/>
        <c:scaling>
          <c:orientation val="minMax"/>
          <c:min val="0"/>
        </c:scaling>
        <c:delete val="1"/>
        <c:axPos val="r"/>
        <c:numFmt formatCode="#;;0" sourceLinked="0"/>
        <c:majorTickMark val="out"/>
        <c:minorTickMark val="none"/>
        <c:tickLblPos val="nextTo"/>
        <c:crossAx val="-1734210752"/>
        <c:crosses val="max"/>
        <c:crossBetween val="midCat"/>
        <c:majorUnit val="1"/>
      </c:valAx>
      <c:valAx>
        <c:axId val="-17342107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42080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0.35404875410808678</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0.10958836102752922</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1.1440868810931075</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0.10958836102752922</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0.10545322634267773</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734206944"/>
        <c:axId val="-17342009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6.4431414290161104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734204768"/>
        <c:axId val="-1734209120"/>
      </c:scatterChart>
      <c:catAx>
        <c:axId val="-1734206944"/>
        <c:scaling>
          <c:orientation val="minMax"/>
        </c:scaling>
        <c:delete val="1"/>
        <c:axPos val="l"/>
        <c:numFmt formatCode="General" sourceLinked="1"/>
        <c:majorTickMark val="out"/>
        <c:minorTickMark val="none"/>
        <c:tickLblPos val="nextTo"/>
        <c:crossAx val="-1734200960"/>
        <c:crosses val="autoZero"/>
        <c:auto val="1"/>
        <c:lblAlgn val="ctr"/>
        <c:lblOffset val="100"/>
        <c:noMultiLvlLbl val="0"/>
      </c:catAx>
      <c:valAx>
        <c:axId val="-17342009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4206944"/>
        <c:crosses val="autoZero"/>
        <c:crossBetween val="between"/>
      </c:valAx>
      <c:valAx>
        <c:axId val="-1734209120"/>
        <c:scaling>
          <c:orientation val="minMax"/>
          <c:min val="0"/>
        </c:scaling>
        <c:delete val="1"/>
        <c:axPos val="r"/>
        <c:numFmt formatCode="#;;0" sourceLinked="0"/>
        <c:majorTickMark val="out"/>
        <c:minorTickMark val="none"/>
        <c:tickLblPos val="nextTo"/>
        <c:crossAx val="-1734204768"/>
        <c:crosses val="max"/>
        <c:crossBetween val="midCat"/>
        <c:majorUnit val="1"/>
      </c:valAx>
      <c:valAx>
        <c:axId val="-17342047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7342091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4.5288415514547431E-2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8.5725198062684527E-2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0.89495885843194856</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8.5725198062684527E-2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5.4155940864315966E-2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734204224"/>
        <c:axId val="-1734212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7.9971439209096804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734202048"/>
        <c:axId val="-1734207488"/>
      </c:scatterChart>
      <c:catAx>
        <c:axId val="-1734204224"/>
        <c:scaling>
          <c:orientation val="minMax"/>
        </c:scaling>
        <c:delete val="1"/>
        <c:axPos val="l"/>
        <c:numFmt formatCode="General" sourceLinked="1"/>
        <c:majorTickMark val="out"/>
        <c:minorTickMark val="none"/>
        <c:tickLblPos val="nextTo"/>
        <c:crossAx val="-1734212928"/>
        <c:crosses val="autoZero"/>
        <c:auto val="1"/>
        <c:lblAlgn val="ctr"/>
        <c:lblOffset val="100"/>
        <c:noMultiLvlLbl val="0"/>
      </c:catAx>
      <c:valAx>
        <c:axId val="-1734212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4204224"/>
        <c:crosses val="autoZero"/>
        <c:crossBetween val="between"/>
      </c:valAx>
      <c:valAx>
        <c:axId val="-1734207488"/>
        <c:scaling>
          <c:orientation val="minMax"/>
          <c:min val="0"/>
        </c:scaling>
        <c:delete val="1"/>
        <c:axPos val="r"/>
        <c:numFmt formatCode="#;;0" sourceLinked="0"/>
        <c:majorTickMark val="out"/>
        <c:minorTickMark val="none"/>
        <c:tickLblPos val="nextTo"/>
        <c:crossAx val="-1734202048"/>
        <c:crosses val="max"/>
        <c:crossBetween val="midCat"/>
        <c:majorUnit val="1"/>
      </c:valAx>
      <c:valAx>
        <c:axId val="-17342020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7342074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734212384"/>
        <c:axId val="-17342031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6.67757255976744</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734199328"/>
        <c:axId val="-1734200416"/>
      </c:barChart>
      <c:catAx>
        <c:axId val="-1734212384"/>
        <c:scaling>
          <c:orientation val="minMax"/>
        </c:scaling>
        <c:delete val="1"/>
        <c:axPos val="b"/>
        <c:numFmt formatCode="General" sourceLinked="1"/>
        <c:majorTickMark val="none"/>
        <c:minorTickMark val="none"/>
        <c:tickLblPos val="nextTo"/>
        <c:crossAx val="-1734203136"/>
        <c:crosses val="autoZero"/>
        <c:auto val="1"/>
        <c:lblAlgn val="ctr"/>
        <c:lblOffset val="100"/>
        <c:noMultiLvlLbl val="0"/>
      </c:catAx>
      <c:valAx>
        <c:axId val="-17342031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34212384"/>
        <c:crosses val="autoZero"/>
        <c:crossBetween val="between"/>
      </c:valAx>
      <c:valAx>
        <c:axId val="-17342004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4199328"/>
        <c:crosses val="max"/>
        <c:crossBetween val="between"/>
      </c:valAx>
      <c:catAx>
        <c:axId val="-1734199328"/>
        <c:scaling>
          <c:orientation val="minMax"/>
        </c:scaling>
        <c:delete val="1"/>
        <c:axPos val="b"/>
        <c:numFmt formatCode="General" sourceLinked="1"/>
        <c:majorTickMark val="out"/>
        <c:minorTickMark val="none"/>
        <c:tickLblPos val="nextTo"/>
        <c:crossAx val="-17342004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0.27572941887598645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9.673434217289234E-2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1.0098927549740004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9.673434217289234E-2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3.8590506037838423E-2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34198784"/>
        <c:axId val="-17319583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6.67757255976744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731964832"/>
        <c:axId val="-1731959936"/>
      </c:scatterChart>
      <c:catAx>
        <c:axId val="-1734198784"/>
        <c:scaling>
          <c:orientation val="minMax"/>
        </c:scaling>
        <c:delete val="1"/>
        <c:axPos val="l"/>
        <c:numFmt formatCode="General" sourceLinked="1"/>
        <c:majorTickMark val="out"/>
        <c:minorTickMark val="none"/>
        <c:tickLblPos val="nextTo"/>
        <c:crossAx val="-1731958304"/>
        <c:crosses val="autoZero"/>
        <c:auto val="1"/>
        <c:lblAlgn val="ctr"/>
        <c:lblOffset val="100"/>
        <c:noMultiLvlLbl val="0"/>
      </c:catAx>
      <c:valAx>
        <c:axId val="-17319583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4198784"/>
        <c:crosses val="autoZero"/>
        <c:crossBetween val="between"/>
      </c:valAx>
      <c:valAx>
        <c:axId val="-1731959936"/>
        <c:scaling>
          <c:orientation val="minMax"/>
          <c:min val="0"/>
        </c:scaling>
        <c:delete val="1"/>
        <c:axPos val="r"/>
        <c:numFmt formatCode="#;;0" sourceLinked="0"/>
        <c:majorTickMark val="out"/>
        <c:minorTickMark val="none"/>
        <c:tickLblPos val="nextTo"/>
        <c:crossAx val="-1731964832"/>
        <c:crosses val="max"/>
        <c:crossBetween val="midCat"/>
        <c:majorUnit val="1"/>
      </c:valAx>
      <c:valAx>
        <c:axId val="-17319648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19599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731960480"/>
        <c:axId val="-17319621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6.4861054238810398</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731957760"/>
        <c:axId val="-1731959392"/>
      </c:barChart>
      <c:catAx>
        <c:axId val="-1731960480"/>
        <c:scaling>
          <c:orientation val="minMax"/>
        </c:scaling>
        <c:delete val="1"/>
        <c:axPos val="b"/>
        <c:numFmt formatCode="General" sourceLinked="1"/>
        <c:majorTickMark val="none"/>
        <c:minorTickMark val="none"/>
        <c:tickLblPos val="nextTo"/>
        <c:crossAx val="-1731962112"/>
        <c:crosses val="autoZero"/>
        <c:auto val="1"/>
        <c:lblAlgn val="ctr"/>
        <c:lblOffset val="100"/>
        <c:noMultiLvlLbl val="0"/>
      </c:catAx>
      <c:valAx>
        <c:axId val="-17319621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31960480"/>
        <c:crosses val="autoZero"/>
        <c:crossBetween val="between"/>
      </c:valAx>
      <c:valAx>
        <c:axId val="-17319593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1957760"/>
        <c:crosses val="max"/>
        <c:crossBetween val="between"/>
      </c:valAx>
      <c:catAx>
        <c:axId val="-1731957760"/>
        <c:scaling>
          <c:orientation val="minMax"/>
        </c:scaling>
        <c:delete val="1"/>
        <c:axPos val="b"/>
        <c:numFmt formatCode="General" sourceLinked="1"/>
        <c:majorTickMark val="out"/>
        <c:minorTickMark val="none"/>
        <c:tickLblPos val="nextTo"/>
        <c:crossAx val="-17319593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0.17825554509974051</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0.37719394603303602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0.10515885205368214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1.0978434382753992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0.10515885205368214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0.10140275853289005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31958848"/>
        <c:axId val="-17319642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6.4861054238810398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731961568"/>
        <c:axId val="-1731962656"/>
      </c:scatterChart>
      <c:catAx>
        <c:axId val="-1731958848"/>
        <c:scaling>
          <c:orientation val="minMax"/>
        </c:scaling>
        <c:delete val="1"/>
        <c:axPos val="l"/>
        <c:numFmt formatCode="General" sourceLinked="1"/>
        <c:majorTickMark val="out"/>
        <c:minorTickMark val="none"/>
        <c:tickLblPos val="nextTo"/>
        <c:crossAx val="-1731964288"/>
        <c:crosses val="autoZero"/>
        <c:auto val="1"/>
        <c:lblAlgn val="ctr"/>
        <c:lblOffset val="100"/>
        <c:noMultiLvlLbl val="0"/>
      </c:catAx>
      <c:valAx>
        <c:axId val="-17319642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31958848"/>
        <c:crosses val="autoZero"/>
        <c:crossBetween val="between"/>
      </c:valAx>
      <c:valAx>
        <c:axId val="-1731962656"/>
        <c:scaling>
          <c:orientation val="minMax"/>
          <c:min val="0"/>
        </c:scaling>
        <c:delete val="1"/>
        <c:axPos val="r"/>
        <c:numFmt formatCode="#;;0" sourceLinked="0"/>
        <c:majorTickMark val="out"/>
        <c:minorTickMark val="none"/>
        <c:tickLblPos val="nextTo"/>
        <c:crossAx val="-1731961568"/>
        <c:crosses val="max"/>
        <c:crossBetween val="midCat"/>
        <c:majorUnit val="1"/>
      </c:valAx>
      <c:valAx>
        <c:axId val="-17319615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319626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0.22480620155038761</c:v>
                </c:pt>
                <c:pt idx="1">
                  <c:v>3.8759689922480624E-3</c:v>
                </c:pt>
                <c:pt idx="2">
                  <c:v>0.73643410852713176</c:v>
                </c:pt>
                <c:pt idx="3">
                  <c:v>0</c:v>
                </c:pt>
                <c:pt idx="4">
                  <c:v>3.8759689922480624E-3</c:v>
                </c:pt>
                <c:pt idx="5">
                  <c:v>0</c:v>
                </c:pt>
                <c:pt idx="6">
                  <c:v>0</c:v>
                </c:pt>
                <c:pt idx="7">
                  <c:v>1.550387596899225E-2</c:v>
                </c:pt>
                <c:pt idx="8">
                  <c:v>1.550387596899225E-2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852961168"/>
        <c:axId val="-1852954096"/>
      </c:barChart>
      <c:valAx>
        <c:axId val="-1852954096"/>
        <c:scaling>
          <c:orientation val="minMax"/>
        </c:scaling>
        <c:delete val="1"/>
        <c:axPos val="t"/>
        <c:numFmt formatCode="0%" sourceLinked="1"/>
        <c:majorTickMark val="out"/>
        <c:minorTickMark val="none"/>
        <c:tickLblPos val="nextTo"/>
        <c:crossAx val="-1852961168"/>
        <c:crosses val="autoZero"/>
        <c:crossBetween val="between"/>
      </c:valAx>
      <c:catAx>
        <c:axId val="-185296116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52954096"/>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7.4504904347395797</c:v>
                </c:pt>
                <c:pt idx="1">
                  <c:v>7.7841845401658896</c:v>
                </c:pt>
                <c:pt idx="2">
                  <c:v>7.7556928514461703</c:v>
                </c:pt>
                <c:pt idx="3">
                  <c:v>7.4299600957423104</c:v>
                </c:pt>
                <c:pt idx="4">
                  <c:v>7.4416103153825901</c:v>
                </c:pt>
                <c:pt idx="5">
                  <c:v>7.3682464965938701</c:v>
                </c:pt>
                <c:pt idx="6">
                  <c:v>7.2985169583864904</c:v>
                </c:pt>
                <c:pt idx="7">
                  <c:v>6.7141947999291203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1961024"/>
        <c:axId val="-1731963200"/>
      </c:lineChart>
      <c:catAx>
        <c:axId val="-1731961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963200"/>
        <c:crosses val="autoZero"/>
        <c:auto val="1"/>
        <c:lblAlgn val="ctr"/>
        <c:lblOffset val="100"/>
        <c:noMultiLvlLbl val="0"/>
      </c:catAx>
      <c:valAx>
        <c:axId val="-17319632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961024"/>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6.7314569089241703</c:v>
                </c:pt>
                <c:pt idx="1">
                  <c:v>7.1440053600817297</c:v>
                </c:pt>
                <c:pt idx="2">
                  <c:v>7.3250708479313102</c:v>
                </c:pt>
                <c:pt idx="3">
                  <c:v>7.2124624938248703</c:v>
                </c:pt>
                <c:pt idx="4">
                  <c:v>6.8730455816526099</c:v>
                </c:pt>
                <c:pt idx="5">
                  <c:v>6.5424694752809298</c:v>
                </c:pt>
                <c:pt idx="6">
                  <c:v>7.1588319308519504</c:v>
                </c:pt>
                <c:pt idx="7">
                  <c:v>6.7937488667982802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31963744"/>
        <c:axId val="-1730642944"/>
      </c:lineChart>
      <c:catAx>
        <c:axId val="-17319637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2944"/>
        <c:crosses val="autoZero"/>
        <c:auto val="1"/>
        <c:lblAlgn val="ctr"/>
        <c:lblOffset val="100"/>
        <c:noMultiLvlLbl val="0"/>
      </c:catAx>
      <c:valAx>
        <c:axId val="-17306429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963744"/>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7.2517825954781996</c:v>
                </c:pt>
                <c:pt idx="1">
                  <c:v>7.0137608031314196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0647296"/>
        <c:axId val="-1730646752"/>
      </c:lineChart>
      <c:catAx>
        <c:axId val="-17306472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6752"/>
        <c:crosses val="autoZero"/>
        <c:auto val="1"/>
        <c:lblAlgn val="ctr"/>
        <c:lblOffset val="100"/>
        <c:noMultiLvlLbl val="0"/>
      </c:catAx>
      <c:valAx>
        <c:axId val="-17306467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7296"/>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6.6963443535755696</c:v>
                </c:pt>
                <c:pt idx="1">
                  <c:v>7.1661219056739904</c:v>
                </c:pt>
                <c:pt idx="2">
                  <c:v>7.9059962004013702</c:v>
                </c:pt>
                <c:pt idx="3">
                  <c:v>6.2483714833543598</c:v>
                </c:pt>
                <c:pt idx="4">
                  <c:v>7.1614455172958102</c:v>
                </c:pt>
                <c:pt idx="5">
                  <c:v>7.2731883586542097</c:v>
                </c:pt>
                <c:pt idx="6">
                  <c:v>7.33332276394058</c:v>
                </c:pt>
                <c:pt idx="7">
                  <c:v>6.62271605952846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0643488"/>
        <c:axId val="-1730646208"/>
      </c:lineChart>
      <c:catAx>
        <c:axId val="-17306434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6208"/>
        <c:crosses val="autoZero"/>
        <c:auto val="1"/>
        <c:lblAlgn val="ctr"/>
        <c:lblOffset val="100"/>
        <c:noMultiLvlLbl val="0"/>
      </c:catAx>
      <c:valAx>
        <c:axId val="-1730646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348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9.6717555713784193</c:v>
                </c:pt>
                <c:pt idx="1">
                  <c:v>9.8817202995785305</c:v>
                </c:pt>
                <c:pt idx="2">
                  <c:v>9.7055604646421099</c:v>
                </c:pt>
                <c:pt idx="3">
                  <c:v>9.8156570129332703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30644032"/>
        <c:axId val="-1730645664"/>
      </c:lineChart>
      <c:catAx>
        <c:axId val="-17306440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5664"/>
        <c:crosses val="autoZero"/>
        <c:auto val="1"/>
        <c:lblAlgn val="ctr"/>
        <c:lblOffset val="100"/>
        <c:noMultiLvlLbl val="0"/>
      </c:catAx>
      <c:valAx>
        <c:axId val="-17306456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4032"/>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8.2601526927014302</c:v>
                </c:pt>
                <c:pt idx="1">
                  <c:v>8.85685545891352</c:v>
                </c:pt>
                <c:pt idx="2">
                  <c:v>8.3384821243496106</c:v>
                </c:pt>
                <c:pt idx="3">
                  <c:v>8.2466784539815805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0650016"/>
        <c:axId val="-1730649472"/>
      </c:lineChart>
      <c:catAx>
        <c:axId val="-17306500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9472"/>
        <c:crosses val="autoZero"/>
        <c:auto val="1"/>
        <c:lblAlgn val="ctr"/>
        <c:lblOffset val="100"/>
        <c:noMultiLvlLbl val="0"/>
      </c:catAx>
      <c:valAx>
        <c:axId val="-1730649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50016"/>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5.6205945718725303</c:v>
                </c:pt>
                <c:pt idx="1">
                  <c:v>6.0653476534007096</c:v>
                </c:pt>
                <c:pt idx="2">
                  <c:v>6.9140402902998996</c:v>
                </c:pt>
                <c:pt idx="3">
                  <c:v>5.5664038736646697</c:v>
                </c:pt>
                <c:pt idx="4">
                  <c:v>5.9844844454745303</c:v>
                </c:pt>
                <c:pt idx="5">
                  <c:v>5.4705498342468601</c:v>
                </c:pt>
                <c:pt idx="6">
                  <c:v>5.8138773891904698</c:v>
                </c:pt>
                <c:pt idx="7">
                  <c:v>5.94132659298596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0645120"/>
        <c:axId val="-1730648384"/>
      </c:lineChart>
      <c:catAx>
        <c:axId val="-17306451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8384"/>
        <c:crosses val="autoZero"/>
        <c:auto val="1"/>
        <c:lblAlgn val="ctr"/>
        <c:lblOffset val="100"/>
        <c:noMultiLvlLbl val="0"/>
      </c:catAx>
      <c:valAx>
        <c:axId val="-17306483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51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7.4035441086166998</c:v>
                </c:pt>
                <c:pt idx="1">
                  <c:v>7.3286634969351399</c:v>
                </c:pt>
                <c:pt idx="2">
                  <c:v>7.6656972074622196</c:v>
                </c:pt>
                <c:pt idx="3">
                  <c:v>7.2711138872576804</c:v>
                </c:pt>
                <c:pt idx="4">
                  <c:v>7.1621458249775198</c:v>
                </c:pt>
                <c:pt idx="5">
                  <c:v>7.3450802277647202</c:v>
                </c:pt>
                <c:pt idx="6">
                  <c:v>7.2833625877622001</c:v>
                </c:pt>
                <c:pt idx="7">
                  <c:v>7.2516705692824601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30648928"/>
        <c:axId val="-1730647840"/>
      </c:lineChart>
      <c:catAx>
        <c:axId val="-17306489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7840"/>
        <c:crosses val="autoZero"/>
        <c:auto val="1"/>
        <c:lblAlgn val="ctr"/>
        <c:lblOffset val="100"/>
        <c:noMultiLvlLbl val="0"/>
      </c:catAx>
      <c:valAx>
        <c:axId val="-17306478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89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6.7792200760680403</c:v>
                </c:pt>
                <c:pt idx="1">
                  <c:v>6.5458938213482396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0644576"/>
        <c:axId val="-1728410368"/>
      </c:lineChart>
      <c:catAx>
        <c:axId val="-17306445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0368"/>
        <c:crosses val="autoZero"/>
        <c:auto val="1"/>
        <c:lblAlgn val="ctr"/>
        <c:lblOffset val="100"/>
        <c:noMultiLvlLbl val="0"/>
      </c:catAx>
      <c:valAx>
        <c:axId val="-1728410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0644576"/>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7.3288373964874998</c:v>
                </c:pt>
                <c:pt idx="1">
                  <c:v>6.4413926683560598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16352"/>
        <c:axId val="-1728414176"/>
      </c:lineChart>
      <c:catAx>
        <c:axId val="-17284163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4176"/>
        <c:crosses val="autoZero"/>
        <c:auto val="1"/>
        <c:lblAlgn val="ctr"/>
        <c:lblOffset val="100"/>
        <c:noMultiLvlLbl val="0"/>
      </c:catAx>
      <c:valAx>
        <c:axId val="-17284141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6352"/>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28</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852951376"/>
        <c:axId val="-1852958448"/>
      </c:barChart>
      <c:valAx>
        <c:axId val="-1852958448"/>
        <c:scaling>
          <c:orientation val="minMax"/>
        </c:scaling>
        <c:delete val="1"/>
        <c:axPos val="t"/>
        <c:numFmt formatCode="General" sourceLinked="1"/>
        <c:majorTickMark val="out"/>
        <c:minorTickMark val="none"/>
        <c:tickLblPos val="nextTo"/>
        <c:crossAx val="-1852951376"/>
        <c:crosses val="autoZero"/>
        <c:crossBetween val="between"/>
      </c:valAx>
      <c:catAx>
        <c:axId val="-18529513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295844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7.6756683407283504</c:v>
                </c:pt>
                <c:pt idx="1">
                  <c:v>7.6687843425211302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12000"/>
        <c:axId val="-1728429952"/>
      </c:lineChart>
      <c:catAx>
        <c:axId val="-17284120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29952"/>
        <c:crosses val="autoZero"/>
        <c:auto val="1"/>
        <c:lblAlgn val="ctr"/>
        <c:lblOffset val="100"/>
        <c:noMultiLvlLbl val="0"/>
      </c:catAx>
      <c:valAx>
        <c:axId val="-17284299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200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6.8202057038034898</c:v>
                </c:pt>
                <c:pt idx="1">
                  <c:v>7.3028471026711399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16896"/>
        <c:axId val="-1728409824"/>
      </c:lineChart>
      <c:catAx>
        <c:axId val="-17284168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09824"/>
        <c:crosses val="autoZero"/>
        <c:auto val="1"/>
        <c:lblAlgn val="ctr"/>
        <c:lblOffset val="100"/>
        <c:noMultiLvlLbl val="0"/>
      </c:catAx>
      <c:valAx>
        <c:axId val="-17284098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6896"/>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7.3990732591971904</c:v>
                </c:pt>
                <c:pt idx="1">
                  <c:v>7.4429672442537704</c:v>
                </c:pt>
                <c:pt idx="2">
                  <c:v>7.4652847407334297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20160"/>
        <c:axId val="-1728404928"/>
      </c:lineChart>
      <c:catAx>
        <c:axId val="-17284201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04928"/>
        <c:crosses val="autoZero"/>
        <c:auto val="1"/>
        <c:lblAlgn val="ctr"/>
        <c:lblOffset val="100"/>
        <c:noMultiLvlLbl val="0"/>
      </c:catAx>
      <c:valAx>
        <c:axId val="-17284049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201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5.2595598785377602</c:v>
                </c:pt>
                <c:pt idx="1">
                  <c:v>5.9897275401116001</c:v>
                </c:pt>
                <c:pt idx="2">
                  <c:v>5.6140678617019502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28417440"/>
        <c:axId val="-1728404384"/>
      </c:lineChart>
      <c:catAx>
        <c:axId val="-17284174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04384"/>
        <c:crosses val="autoZero"/>
        <c:auto val="1"/>
        <c:lblAlgn val="ctr"/>
        <c:lblOffset val="100"/>
        <c:noMultiLvlLbl val="0"/>
      </c:catAx>
      <c:valAx>
        <c:axId val="-17284043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7440"/>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7.2945971895838602</c:v>
                </c:pt>
                <c:pt idx="1">
                  <c:v>8.1623056282729394</c:v>
                </c:pt>
                <c:pt idx="2">
                  <c:v>7.98686534620954</c:v>
                </c:pt>
                <c:pt idx="3">
                  <c:v>6.7566434537741404</c:v>
                </c:pt>
                <c:pt idx="4">
                  <c:v>6.9622838545045802</c:v>
                </c:pt>
                <c:pt idx="5">
                  <c:v>7.9766884821857902</c:v>
                </c:pt>
                <c:pt idx="6">
                  <c:v>7.7078125104780799</c:v>
                </c:pt>
                <c:pt idx="7">
                  <c:v>7.0757980520583699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13632"/>
        <c:axId val="-1728409280"/>
      </c:lineChart>
      <c:catAx>
        <c:axId val="-17284136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09280"/>
        <c:crosses val="autoZero"/>
        <c:auto val="1"/>
        <c:lblAlgn val="ctr"/>
        <c:lblOffset val="100"/>
        <c:noMultiLvlLbl val="0"/>
      </c:catAx>
      <c:valAx>
        <c:axId val="-17284092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363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6.7935763486822296</c:v>
                </c:pt>
                <c:pt idx="1">
                  <c:v>6.1302282760317901</c:v>
                </c:pt>
                <c:pt idx="2">
                  <c:v>6.8952668936186701</c:v>
                </c:pt>
                <c:pt idx="3">
                  <c:v>7.3006755229588904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28426688"/>
        <c:axId val="-1728426144"/>
      </c:lineChart>
      <c:catAx>
        <c:axId val="-17284266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26144"/>
        <c:crosses val="autoZero"/>
        <c:auto val="1"/>
        <c:lblAlgn val="ctr"/>
        <c:lblOffset val="100"/>
        <c:noMultiLvlLbl val="0"/>
      </c:catAx>
      <c:valAx>
        <c:axId val="-17284261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2668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7.8829785327429303</c:v>
                </c:pt>
                <c:pt idx="1">
                  <c:v>7.5200570416212598</c:v>
                </c:pt>
                <c:pt idx="2">
                  <c:v>8.2601801009945106</c:v>
                </c:pt>
                <c:pt idx="3">
                  <c:v>8.3176915799473399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28398400"/>
        <c:axId val="-1728417984"/>
      </c:lineChart>
      <c:catAx>
        <c:axId val="-17283984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7984"/>
        <c:crosses val="autoZero"/>
        <c:auto val="1"/>
        <c:lblAlgn val="ctr"/>
        <c:lblOffset val="100"/>
        <c:noMultiLvlLbl val="0"/>
      </c:catAx>
      <c:valAx>
        <c:axId val="-17284179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3984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3.6697615196929201</c:v>
                </c:pt>
                <c:pt idx="1">
                  <c:v>4.7278463034696498</c:v>
                </c:pt>
                <c:pt idx="2">
                  <c:v>4.71464055544903</c:v>
                </c:pt>
                <c:pt idx="3">
                  <c:v>4.1545912333341297</c:v>
                </c:pt>
                <c:pt idx="4">
                  <c:v>4.4769445571079602</c:v>
                </c:pt>
                <c:pt idx="5">
                  <c:v>3.9699451571005802</c:v>
                </c:pt>
                <c:pt idx="6">
                  <c:v>4.3347897319942801</c:v>
                </c:pt>
                <c:pt idx="7">
                  <c:v>3.4604465411798002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15808"/>
        <c:axId val="-1728411456"/>
      </c:lineChart>
      <c:catAx>
        <c:axId val="-17284158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1456"/>
        <c:crosses val="autoZero"/>
        <c:auto val="1"/>
        <c:lblAlgn val="ctr"/>
        <c:lblOffset val="100"/>
        <c:noMultiLvlLbl val="0"/>
      </c:catAx>
      <c:valAx>
        <c:axId val="-17284114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58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4.9096906397819904</c:v>
                </c:pt>
                <c:pt idx="1">
                  <c:v>4.5460592893026899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29408"/>
        <c:axId val="-1728419616"/>
      </c:lineChart>
      <c:catAx>
        <c:axId val="-17284294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9616"/>
        <c:crosses val="autoZero"/>
        <c:auto val="1"/>
        <c:lblAlgn val="ctr"/>
        <c:lblOffset val="100"/>
        <c:noMultiLvlLbl val="0"/>
      </c:catAx>
      <c:valAx>
        <c:axId val="-17284196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294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3.8205959070315201</c:v>
                </c:pt>
                <c:pt idx="1">
                  <c:v>3.29051743103811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19072"/>
        <c:axId val="-1728405472"/>
      </c:lineChart>
      <c:catAx>
        <c:axId val="-17284190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05472"/>
        <c:crosses val="autoZero"/>
        <c:auto val="1"/>
        <c:lblAlgn val="ctr"/>
        <c:lblOffset val="100"/>
        <c:noMultiLvlLbl val="0"/>
      </c:catAx>
      <c:valAx>
        <c:axId val="-1728405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90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24</c:v>
                </c:pt>
                <c:pt idx="2">
                  <c:v>1</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852950832"/>
        <c:axId val="-1852964976"/>
      </c:barChart>
      <c:valAx>
        <c:axId val="-1852964976"/>
        <c:scaling>
          <c:orientation val="minMax"/>
        </c:scaling>
        <c:delete val="1"/>
        <c:axPos val="t"/>
        <c:numFmt formatCode="0" sourceLinked="1"/>
        <c:majorTickMark val="out"/>
        <c:minorTickMark val="none"/>
        <c:tickLblPos val="nextTo"/>
        <c:crossAx val="-1852950832"/>
        <c:crosses val="autoZero"/>
        <c:crossBetween val="between"/>
      </c:valAx>
      <c:catAx>
        <c:axId val="-18529508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296497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6.43099083072258</c:v>
                </c:pt>
                <c:pt idx="1">
                  <c:v>6.7515501328518299</c:v>
                </c:pt>
                <c:pt idx="2">
                  <c:v>7.2679964167353797</c:v>
                </c:pt>
                <c:pt idx="3">
                  <c:v>6.6448130156167098</c:v>
                </c:pt>
                <c:pt idx="4">
                  <c:v>6.4504763261763696</c:v>
                </c:pt>
                <c:pt idx="5">
                  <c:v>6.6248331460165701</c:v>
                </c:pt>
                <c:pt idx="6">
                  <c:v>7.1071105566241002</c:v>
                </c:pt>
                <c:pt idx="7">
                  <c:v>6.6166702069092604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08736"/>
        <c:axId val="-1728415264"/>
      </c:lineChart>
      <c:catAx>
        <c:axId val="-17284087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5264"/>
        <c:crosses val="autoZero"/>
        <c:auto val="1"/>
        <c:lblAlgn val="ctr"/>
        <c:lblOffset val="100"/>
        <c:noMultiLvlLbl val="0"/>
      </c:catAx>
      <c:valAx>
        <c:axId val="-17284152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08736"/>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1.33044996859914</c:v>
                </c:pt>
                <c:pt idx="1">
                  <c:v>1.73333131500955</c:v>
                </c:pt>
                <c:pt idx="2">
                  <c:v>1.4082416240600599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02208"/>
        <c:axId val="-1728427232"/>
      </c:lineChart>
      <c:catAx>
        <c:axId val="-17284022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27232"/>
        <c:crosses val="autoZero"/>
        <c:auto val="1"/>
        <c:lblAlgn val="ctr"/>
        <c:lblOffset val="100"/>
        <c:noMultiLvlLbl val="0"/>
      </c:catAx>
      <c:valAx>
        <c:axId val="-17284272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0220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6.1890173276561704</c:v>
                </c:pt>
                <c:pt idx="1">
                  <c:v>6.2116111202372002</c:v>
                </c:pt>
                <c:pt idx="2">
                  <c:v>6.5844867676090599</c:v>
                </c:pt>
                <c:pt idx="3">
                  <c:v>6.3643818032787998</c:v>
                </c:pt>
                <c:pt idx="4">
                  <c:v>5.8543663470193801</c:v>
                </c:pt>
                <c:pt idx="5">
                  <c:v>5.5797064973995996</c:v>
                </c:pt>
                <c:pt idx="6">
                  <c:v>6.2458295522583702</c:v>
                </c:pt>
                <c:pt idx="7">
                  <c:v>5.6247221568704902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00576"/>
        <c:axId val="-1728408192"/>
      </c:lineChart>
      <c:catAx>
        <c:axId val="-17284005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08192"/>
        <c:crosses val="autoZero"/>
        <c:auto val="1"/>
        <c:lblAlgn val="ctr"/>
        <c:lblOffset val="100"/>
        <c:noMultiLvlLbl val="0"/>
      </c:catAx>
      <c:valAx>
        <c:axId val="-17284081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0057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8.3111492656148105</c:v>
                </c:pt>
                <c:pt idx="1">
                  <c:v>8.4464446526928008</c:v>
                </c:pt>
                <c:pt idx="2">
                  <c:v>8.8600758239173594</c:v>
                </c:pt>
                <c:pt idx="3">
                  <c:v>8.5955657378420902</c:v>
                </c:pt>
                <c:pt idx="4">
                  <c:v>7.9601159886028796</c:v>
                </c:pt>
                <c:pt idx="5">
                  <c:v>8.4045355312972898</c:v>
                </c:pt>
                <c:pt idx="6">
                  <c:v>8.5172229025460702</c:v>
                </c:pt>
                <c:pt idx="7">
                  <c:v>7.9971439209096804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01120"/>
        <c:axId val="-1728407648"/>
      </c:lineChart>
      <c:catAx>
        <c:axId val="-17284011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07648"/>
        <c:crosses val="autoZero"/>
        <c:auto val="1"/>
        <c:lblAlgn val="ctr"/>
        <c:lblOffset val="100"/>
        <c:noMultiLvlLbl val="0"/>
      </c:catAx>
      <c:valAx>
        <c:axId val="-17284076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01120"/>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6.8091674127342303</c:v>
                </c:pt>
                <c:pt idx="1">
                  <c:v>7.1359397707789904</c:v>
                </c:pt>
                <c:pt idx="2">
                  <c:v>7.4594680086913296</c:v>
                </c:pt>
                <c:pt idx="3">
                  <c:v>7.1315259104380599</c:v>
                </c:pt>
                <c:pt idx="4">
                  <c:v>6.8395352800041103</c:v>
                </c:pt>
                <c:pt idx="5">
                  <c:v>6.68436343999337</c:v>
                </c:pt>
                <c:pt idx="6">
                  <c:v>7.2640251748534901</c:v>
                </c:pt>
                <c:pt idx="7">
                  <c:v>6.67757255976744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8425056"/>
        <c:axId val="-1728414720"/>
      </c:lineChart>
      <c:catAx>
        <c:axId val="-17284250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14720"/>
        <c:crosses val="autoZero"/>
        <c:auto val="1"/>
        <c:lblAlgn val="ctr"/>
        <c:lblOffset val="100"/>
        <c:noMultiLvlLbl val="0"/>
      </c:catAx>
      <c:valAx>
        <c:axId val="-17284147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8425056"/>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6.62271605952846</c:v>
                </c:pt>
                <c:pt idx="1">
                  <c:v>3.29051743103811</c:v>
                </c:pt>
                <c:pt idx="2">
                  <c:v>1.4082416240600599</c:v>
                </c:pt>
                <c:pt idx="3">
                  <c:v>3.4604465411798002</c:v>
                </c:pt>
                <c:pt idx="4">
                  <c:v>7.0757980520583699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852966064"/>
        <c:axId val="-185295355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7.341301486506806</c:v>
                </c:pt>
                <c:pt idx="1">
                  <c:v>3.9168038671864389</c:v>
                </c:pt>
                <c:pt idx="2">
                  <c:v>1.9697908287238159</c:v>
                </c:pt>
                <c:pt idx="3">
                  <c:v>4.0015035564707926</c:v>
                </c:pt>
                <c:pt idx="4">
                  <c:v>7.5451144613105496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852956816"/>
        <c:axId val="-1852965520"/>
      </c:barChart>
      <c:catAx>
        <c:axId val="-1852966064"/>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852953552"/>
        <c:crosses val="autoZero"/>
        <c:auto val="1"/>
        <c:lblAlgn val="ctr"/>
        <c:lblOffset val="200"/>
        <c:noMultiLvlLbl val="0"/>
      </c:catAx>
      <c:valAx>
        <c:axId val="-1852953552"/>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852966064"/>
        <c:crosses val="autoZero"/>
        <c:crossBetween val="between"/>
      </c:valAx>
      <c:valAx>
        <c:axId val="-1852965520"/>
        <c:scaling>
          <c:orientation val="minMax"/>
          <c:max val="0.70000000000000007"/>
          <c:min val="0"/>
        </c:scaling>
        <c:delete val="1"/>
        <c:axPos val="b"/>
        <c:numFmt formatCode="General" sourceLinked="1"/>
        <c:majorTickMark val="out"/>
        <c:minorTickMark val="none"/>
        <c:tickLblPos val="nextTo"/>
        <c:crossAx val="-1852956816"/>
        <c:crosses val="max"/>
        <c:crossBetween val="between"/>
      </c:valAx>
      <c:catAx>
        <c:axId val="-1852956816"/>
        <c:scaling>
          <c:orientation val="maxMin"/>
        </c:scaling>
        <c:delete val="1"/>
        <c:axPos val="r"/>
        <c:numFmt formatCode="General" sourceLinked="1"/>
        <c:majorTickMark val="out"/>
        <c:minorTickMark val="none"/>
        <c:tickLblPos val="nextTo"/>
        <c:crossAx val="-1852965520"/>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7.3006755229588904</c:v>
                </c:pt>
                <c:pt idx="1">
                  <c:v>8.3176915799473399</c:v>
                </c:pt>
                <c:pt idx="2">
                  <c:v>9.8156570129332703</c:v>
                </c:pt>
                <c:pt idx="3">
                  <c:v>7.0137608031314098</c:v>
                </c:pt>
                <c:pt idx="4">
                  <c:v>6.6166702069092604</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852963344"/>
        <c:axId val="-1852960624"/>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6.8917896750554029</c:v>
                </c:pt>
                <c:pt idx="1">
                  <c:v>8.0351844154285956</c:v>
                </c:pt>
                <c:pt idx="2">
                  <c:v>9.6299634939740137</c:v>
                </c:pt>
                <c:pt idx="3">
                  <c:v>6.9364140316980718</c:v>
                </c:pt>
                <c:pt idx="4">
                  <c:v>6.5406835731912469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852955184"/>
        <c:axId val="-1852955728"/>
      </c:barChart>
      <c:catAx>
        <c:axId val="-1852963344"/>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852960624"/>
        <c:crosses val="autoZero"/>
        <c:auto val="1"/>
        <c:lblAlgn val="ctr"/>
        <c:lblOffset val="200"/>
        <c:noMultiLvlLbl val="0"/>
      </c:catAx>
      <c:valAx>
        <c:axId val="-18529606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852963344"/>
        <c:crosses val="autoZero"/>
        <c:crossBetween val="between"/>
      </c:valAx>
      <c:valAx>
        <c:axId val="-1852955728"/>
        <c:scaling>
          <c:orientation val="minMax"/>
          <c:max val="0.70000000000000007"/>
          <c:min val="0"/>
        </c:scaling>
        <c:delete val="1"/>
        <c:axPos val="b"/>
        <c:numFmt formatCode="General" sourceLinked="1"/>
        <c:majorTickMark val="out"/>
        <c:minorTickMark val="none"/>
        <c:tickLblPos val="nextTo"/>
        <c:crossAx val="-1852955184"/>
        <c:crosses val="max"/>
        <c:crossBetween val="between"/>
      </c:valAx>
      <c:catAx>
        <c:axId val="-1852955184"/>
        <c:scaling>
          <c:orientation val="maxMin"/>
        </c:scaling>
        <c:delete val="1"/>
        <c:axPos val="r"/>
        <c:numFmt formatCode="General" sourceLinked="1"/>
        <c:majorTickMark val="out"/>
        <c:minorTickMark val="none"/>
        <c:tickLblPos val="nextTo"/>
        <c:crossAx val="-1852955728"/>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48218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RTV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North West Boroughs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48490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RTV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North West Boroughs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47929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RTV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North West Boroughs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North West Boroughs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177436181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365679867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133064872"/>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Q12. Do you know how to contact this person if you have a concern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Q9. Did the person or people you saw appear to be aware of your treatment history?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96993236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16346092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683685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3626688120"/>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24031400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0582666"/>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1642881086"/>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40974713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0370531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3926134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151083498"/>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74326507"/>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80042419"/>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1508258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953232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7963093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454665863"/>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1379819131"/>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95470889"/>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37352804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039312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3895464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400483730"/>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94394372"/>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9115992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777406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9898465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1188605752"/>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00896712"/>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38862145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579869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4070063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99771625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49752013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71553661"/>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29445209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574818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5119506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652234597"/>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81023367"/>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26787613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201681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1029520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06066423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172533949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1385893121"/>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09474667"/>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25005248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089502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20919719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69656955"/>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36927891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80716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1900827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2425988891"/>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4003366919"/>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84893909"/>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12677330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655510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6756927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68351427"/>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39121962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994257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1064160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86970153"/>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685279071"/>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98590582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2798114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6384450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87509037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45976992"/>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8106586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1017998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48829244"/>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2668522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16716129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500623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66238465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361070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3274870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6423831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8927268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2277188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43775747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145318812"/>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02326855"/>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6521819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81892175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9920826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9985572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259300899"/>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64672002"/>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2243126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66123732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4838228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45;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96944114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44;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13018718"/>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51015968"/>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89156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321134406"/>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479316392"/>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1835641"/>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04049863"/>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47960433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479493474"/>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11848527"/>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6592734"/>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3674454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3834977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91462377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856702096"/>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45987192"/>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3807704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87438268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405612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North West Boroughs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NHS Talking Therapies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 </a:t>
            </a:r>
            <a:r>
              <a:rPr kumimoji="0" lang="en-US" sz="1400" b="0" i="0" u="none" strike="noStrike" kern="1200" cap="none" spc="0" normalizeH="0" baseline="0" noProof="0" smtClean="0">
                <a:ln>
                  <a:noFill/>
                </a:ln>
                <a:solidFill>
                  <a:prstClr val="black"/>
                </a:solidFill>
                <a:effectLst/>
                <a:uLnTx/>
                <a:uFillTx/>
                <a:latin typeface="Arial"/>
                <a:ea typeface="+mj-ea"/>
                <a:cs typeface="+mj-cs"/>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Contact: </a:t>
            </a:r>
            <a:r>
              <a:rPr lang="en-US" sz="1400" b="0" smtClean="0">
                <a:solidFill>
                  <a:prstClr val="black"/>
                </a:solidFill>
                <a:latin typeface="Arial"/>
              </a:rPr>
              <a:t>service users knowing how to contact the person in charge of organising their care if they have concerns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Treatment history: </a:t>
            </a:r>
            <a:r>
              <a:rPr lang="en-US" sz="1400" b="0" smtClean="0">
                <a:solidFill>
                  <a:prstClr val="black"/>
                </a:solidFill>
                <a:latin typeface="Arial"/>
              </a:rPr>
              <a:t>staff being aware of service user treatment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Friends/Family involvement: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Who organises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work: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Views on quality of care</a:t>
            </a:r>
            <a:r>
              <a:rPr lang="en-GB" sz="1400" smtClean="0">
                <a:solidFill>
                  <a:prstClr val="black"/>
                </a:solidFill>
                <a:latin typeface="Arial"/>
              </a:rPr>
              <a:t>: </a:t>
            </a:r>
            <a:r>
              <a:rPr lang="en-US" sz="1400" b="0" noProof="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financial advice: </a:t>
            </a:r>
            <a:r>
              <a:rPr lang="en-US" sz="1400" b="0" smtClean="0">
                <a:solidFill>
                  <a:prstClr val="black"/>
                </a:solidFill>
                <a:latin typeface="Arial"/>
              </a:rPr>
              <a:t>service users being given help or advice with finding support for financial advice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Medicines review:</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NHS mental health services checking how service users are getting on with their medicines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266</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266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22</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1096072327"/>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550755949"/>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2495652672"/>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80674231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22124677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45237869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3961030374"/>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8673</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North West Boroughs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